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8" r:id="rId1"/>
  </p:sldMasterIdLst>
  <p:sldIdLst>
    <p:sldId id="256" r:id="rId2"/>
    <p:sldId id="257" r:id="rId3"/>
    <p:sldId id="258" r:id="rId4"/>
    <p:sldId id="259" r:id="rId5"/>
    <p:sldId id="260" r:id="rId6"/>
    <p:sldId id="261" r:id="rId7"/>
    <p:sldId id="262" r:id="rId8"/>
    <p:sldId id="289" r:id="rId9"/>
    <p:sldId id="287" r:id="rId10"/>
    <p:sldId id="288" r:id="rId11"/>
    <p:sldId id="263" r:id="rId12"/>
    <p:sldId id="264" r:id="rId13"/>
    <p:sldId id="265" r:id="rId14"/>
    <p:sldId id="290" r:id="rId15"/>
    <p:sldId id="291" r:id="rId16"/>
    <p:sldId id="292" r:id="rId17"/>
    <p:sldId id="271" r:id="rId18"/>
    <p:sldId id="272" r:id="rId19"/>
    <p:sldId id="279" r:id="rId20"/>
    <p:sldId id="274" r:id="rId21"/>
    <p:sldId id="275" r:id="rId22"/>
    <p:sldId id="276" r:id="rId23"/>
    <p:sldId id="277" r:id="rId24"/>
    <p:sldId id="278" r:id="rId25"/>
    <p:sldId id="266" r:id="rId26"/>
    <p:sldId id="267" r:id="rId27"/>
    <p:sldId id="268" r:id="rId28"/>
    <p:sldId id="269" r:id="rId29"/>
    <p:sldId id="270" r:id="rId30"/>
    <p:sldId id="294" r:id="rId31"/>
    <p:sldId id="280" r:id="rId32"/>
    <p:sldId id="281" r:id="rId33"/>
    <p:sldId id="282" r:id="rId34"/>
    <p:sldId id="283" r:id="rId35"/>
    <p:sldId id="284" r:id="rId36"/>
    <p:sldId id="285" r:id="rId37"/>
    <p:sldId id="286" r:id="rId38"/>
    <p:sldId id="293" r:id="rId39"/>
    <p:sldId id="295" r:id="rId40"/>
    <p:sldId id="296" r:id="rId41"/>
    <p:sldId id="297" r:id="rId42"/>
    <p:sldId id="298" r:id="rId43"/>
    <p:sldId id="29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F26C55-0A61-4C13-946A-AC2829264739}" v="689" dt="2023-06-21T09:25:21.2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8" d="100"/>
          <a:sy n="58" d="100"/>
        </p:scale>
        <p:origin x="96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ish Bharadwaj" userId="02d393adb2f8547b" providerId="LiveId" clId="{BDF26C55-0A61-4C13-946A-AC2829264739}"/>
    <pc:docChg chg="undo custSel addSld delSld modSld">
      <pc:chgData name="Asish Bharadwaj" userId="02d393adb2f8547b" providerId="LiveId" clId="{BDF26C55-0A61-4C13-946A-AC2829264739}" dt="2023-06-21T09:28:53.450" v="2587" actId="14100"/>
      <pc:docMkLst>
        <pc:docMk/>
      </pc:docMkLst>
      <pc:sldChg chg="addSp delSp modSp new mod">
        <pc:chgData name="Asish Bharadwaj" userId="02d393adb2f8547b" providerId="LiveId" clId="{BDF26C55-0A61-4C13-946A-AC2829264739}" dt="2023-06-21T09:25:21.233" v="2559"/>
        <pc:sldMkLst>
          <pc:docMk/>
          <pc:sldMk cId="3298029864" sldId="256"/>
        </pc:sldMkLst>
        <pc:spChg chg="mod">
          <ac:chgData name="Asish Bharadwaj" userId="02d393adb2f8547b" providerId="LiveId" clId="{BDF26C55-0A61-4C13-946A-AC2829264739}" dt="2023-06-21T09:25:21.233" v="2559"/>
          <ac:spMkLst>
            <pc:docMk/>
            <pc:sldMk cId="3298029864" sldId="256"/>
            <ac:spMk id="2" creationId="{DF5C3182-492F-A014-B3B2-EA74BB688DA4}"/>
          </ac:spMkLst>
        </pc:spChg>
        <pc:spChg chg="mod">
          <ac:chgData name="Asish Bharadwaj" userId="02d393adb2f8547b" providerId="LiveId" clId="{BDF26C55-0A61-4C13-946A-AC2829264739}" dt="2023-06-21T09:25:21.233" v="2559"/>
          <ac:spMkLst>
            <pc:docMk/>
            <pc:sldMk cId="3298029864" sldId="256"/>
            <ac:spMk id="3" creationId="{0228A5C5-E969-A9A2-1CB3-D82CEC3C40CF}"/>
          </ac:spMkLst>
        </pc:spChg>
        <pc:picChg chg="add del mod">
          <ac:chgData name="Asish Bharadwaj" userId="02d393adb2f8547b" providerId="LiveId" clId="{BDF26C55-0A61-4C13-946A-AC2829264739}" dt="2023-06-20T13:07:58.307" v="2" actId="931"/>
          <ac:picMkLst>
            <pc:docMk/>
            <pc:sldMk cId="3298029864" sldId="256"/>
            <ac:picMk id="5" creationId="{A686CC4A-25DB-A342-A8C3-03B84933AF9A}"/>
          </ac:picMkLst>
        </pc:picChg>
        <pc:picChg chg="add del mod">
          <ac:chgData name="Asish Bharadwaj" userId="02d393adb2f8547b" providerId="LiveId" clId="{BDF26C55-0A61-4C13-946A-AC2829264739}" dt="2023-06-20T13:07:58.307" v="2" actId="931"/>
          <ac:picMkLst>
            <pc:docMk/>
            <pc:sldMk cId="3298029864" sldId="256"/>
            <ac:picMk id="7" creationId="{72E4112A-82B0-3194-4C22-89590FE4781A}"/>
          </ac:picMkLst>
        </pc:picChg>
        <pc:picChg chg="add del mod">
          <ac:chgData name="Asish Bharadwaj" userId="02d393adb2f8547b" providerId="LiveId" clId="{BDF26C55-0A61-4C13-946A-AC2829264739}" dt="2023-06-20T13:07:58.307" v="2" actId="931"/>
          <ac:picMkLst>
            <pc:docMk/>
            <pc:sldMk cId="3298029864" sldId="256"/>
            <ac:picMk id="9" creationId="{663D6FED-64D8-3D18-A30F-2BBAE5ADFA3F}"/>
          </ac:picMkLst>
        </pc:picChg>
        <pc:picChg chg="add del mod">
          <ac:chgData name="Asish Bharadwaj" userId="02d393adb2f8547b" providerId="LiveId" clId="{BDF26C55-0A61-4C13-946A-AC2829264739}" dt="2023-06-20T13:07:58.307" v="2" actId="931"/>
          <ac:picMkLst>
            <pc:docMk/>
            <pc:sldMk cId="3298029864" sldId="256"/>
            <ac:picMk id="11" creationId="{077A1014-AB2D-5796-B616-F27836E2319F}"/>
          </ac:picMkLst>
        </pc:picChg>
        <pc:picChg chg="add del mod">
          <ac:chgData name="Asish Bharadwaj" userId="02d393adb2f8547b" providerId="LiveId" clId="{BDF26C55-0A61-4C13-946A-AC2829264739}" dt="2023-06-20T13:07:58.307" v="2" actId="931"/>
          <ac:picMkLst>
            <pc:docMk/>
            <pc:sldMk cId="3298029864" sldId="256"/>
            <ac:picMk id="13" creationId="{78462F7D-3B1C-79B3-BB46-0A8977E96102}"/>
          </ac:picMkLst>
        </pc:picChg>
        <pc:picChg chg="add del mod">
          <ac:chgData name="Asish Bharadwaj" userId="02d393adb2f8547b" providerId="LiveId" clId="{BDF26C55-0A61-4C13-946A-AC2829264739}" dt="2023-06-20T13:07:58.307" v="2" actId="931"/>
          <ac:picMkLst>
            <pc:docMk/>
            <pc:sldMk cId="3298029864" sldId="256"/>
            <ac:picMk id="15" creationId="{35510E88-B7A1-42A8-196E-81D50AF6B77B}"/>
          </ac:picMkLst>
        </pc:picChg>
        <pc:picChg chg="add del mod">
          <ac:chgData name="Asish Bharadwaj" userId="02d393adb2f8547b" providerId="LiveId" clId="{BDF26C55-0A61-4C13-946A-AC2829264739}" dt="2023-06-20T13:07:58.307" v="2" actId="931"/>
          <ac:picMkLst>
            <pc:docMk/>
            <pc:sldMk cId="3298029864" sldId="256"/>
            <ac:picMk id="17" creationId="{A036ED0F-6322-FBA9-BE1A-437A93FD3D88}"/>
          </ac:picMkLst>
        </pc:picChg>
        <pc:picChg chg="add del mod">
          <ac:chgData name="Asish Bharadwaj" userId="02d393adb2f8547b" providerId="LiveId" clId="{BDF26C55-0A61-4C13-946A-AC2829264739}" dt="2023-06-20T13:07:58.307" v="2" actId="931"/>
          <ac:picMkLst>
            <pc:docMk/>
            <pc:sldMk cId="3298029864" sldId="256"/>
            <ac:picMk id="19" creationId="{E6EC3F60-BB5C-2DD3-A6AD-4FF82D4B2542}"/>
          </ac:picMkLst>
        </pc:picChg>
        <pc:picChg chg="add del mod">
          <ac:chgData name="Asish Bharadwaj" userId="02d393adb2f8547b" providerId="LiveId" clId="{BDF26C55-0A61-4C13-946A-AC2829264739}" dt="2023-06-20T13:07:58.307" v="2" actId="931"/>
          <ac:picMkLst>
            <pc:docMk/>
            <pc:sldMk cId="3298029864" sldId="256"/>
            <ac:picMk id="21" creationId="{E21D2BDA-C0F5-F4A4-3902-36B5461BDBB6}"/>
          </ac:picMkLst>
        </pc:picChg>
        <pc:picChg chg="add del mod">
          <ac:chgData name="Asish Bharadwaj" userId="02d393adb2f8547b" providerId="LiveId" clId="{BDF26C55-0A61-4C13-946A-AC2829264739}" dt="2023-06-20T13:07:58.307" v="2" actId="931"/>
          <ac:picMkLst>
            <pc:docMk/>
            <pc:sldMk cId="3298029864" sldId="256"/>
            <ac:picMk id="23" creationId="{DCB9828C-EA2B-2981-FFE1-31068B3D2ECC}"/>
          </ac:picMkLst>
        </pc:picChg>
        <pc:picChg chg="add del mod">
          <ac:chgData name="Asish Bharadwaj" userId="02d393adb2f8547b" providerId="LiveId" clId="{BDF26C55-0A61-4C13-946A-AC2829264739}" dt="2023-06-20T13:07:58.307" v="2" actId="931"/>
          <ac:picMkLst>
            <pc:docMk/>
            <pc:sldMk cId="3298029864" sldId="256"/>
            <ac:picMk id="25" creationId="{B0A653F5-D58F-5576-F47F-E7DB1CA530A9}"/>
          </ac:picMkLst>
        </pc:picChg>
        <pc:picChg chg="add del mod">
          <ac:chgData name="Asish Bharadwaj" userId="02d393adb2f8547b" providerId="LiveId" clId="{BDF26C55-0A61-4C13-946A-AC2829264739}" dt="2023-06-20T13:07:58.307" v="2" actId="931"/>
          <ac:picMkLst>
            <pc:docMk/>
            <pc:sldMk cId="3298029864" sldId="256"/>
            <ac:picMk id="27" creationId="{4875E508-5DE7-025E-A6D6-5EE3C31CF2CF}"/>
          </ac:picMkLst>
        </pc:picChg>
        <pc:picChg chg="add del mod">
          <ac:chgData name="Asish Bharadwaj" userId="02d393adb2f8547b" providerId="LiveId" clId="{BDF26C55-0A61-4C13-946A-AC2829264739}" dt="2023-06-20T13:07:58.307" v="2" actId="931"/>
          <ac:picMkLst>
            <pc:docMk/>
            <pc:sldMk cId="3298029864" sldId="256"/>
            <ac:picMk id="29" creationId="{2067B3D7-05E7-017F-2BF5-427A5233D889}"/>
          </ac:picMkLst>
        </pc:picChg>
        <pc:picChg chg="add del mod">
          <ac:chgData name="Asish Bharadwaj" userId="02d393adb2f8547b" providerId="LiveId" clId="{BDF26C55-0A61-4C13-946A-AC2829264739}" dt="2023-06-20T13:07:58.307" v="2" actId="931"/>
          <ac:picMkLst>
            <pc:docMk/>
            <pc:sldMk cId="3298029864" sldId="256"/>
            <ac:picMk id="31" creationId="{55603B2B-7445-27D0-7372-0DF70FA51210}"/>
          </ac:picMkLst>
        </pc:picChg>
        <pc:picChg chg="add del mod">
          <ac:chgData name="Asish Bharadwaj" userId="02d393adb2f8547b" providerId="LiveId" clId="{BDF26C55-0A61-4C13-946A-AC2829264739}" dt="2023-06-20T13:07:58.307" v="2" actId="931"/>
          <ac:picMkLst>
            <pc:docMk/>
            <pc:sldMk cId="3298029864" sldId="256"/>
            <ac:picMk id="33" creationId="{F694AB1A-1440-B096-5AD6-93AC60D6B36E}"/>
          </ac:picMkLst>
        </pc:picChg>
        <pc:picChg chg="add mod">
          <ac:chgData name="Asish Bharadwaj" userId="02d393adb2f8547b" providerId="LiveId" clId="{BDF26C55-0A61-4C13-946A-AC2829264739}" dt="2023-06-20T13:08:35.003" v="7" actId="14100"/>
          <ac:picMkLst>
            <pc:docMk/>
            <pc:sldMk cId="3298029864" sldId="256"/>
            <ac:picMk id="35" creationId="{B8D00595-7163-621B-86A0-F6F535BB89B7}"/>
          </ac:picMkLst>
        </pc:picChg>
      </pc:sldChg>
      <pc:sldChg chg="addSp modSp new mod">
        <pc:chgData name="Asish Bharadwaj" userId="02d393adb2f8547b" providerId="LiveId" clId="{BDF26C55-0A61-4C13-946A-AC2829264739}" dt="2023-06-21T09:25:21.233" v="2559"/>
        <pc:sldMkLst>
          <pc:docMk/>
          <pc:sldMk cId="2562051696" sldId="257"/>
        </pc:sldMkLst>
        <pc:spChg chg="mod">
          <ac:chgData name="Asish Bharadwaj" userId="02d393adb2f8547b" providerId="LiveId" clId="{BDF26C55-0A61-4C13-946A-AC2829264739}" dt="2023-06-21T09:25:21.233" v="2559"/>
          <ac:spMkLst>
            <pc:docMk/>
            <pc:sldMk cId="2562051696" sldId="257"/>
            <ac:spMk id="2" creationId="{7DF38553-A450-4819-FF82-F05891C5F49C}"/>
          </ac:spMkLst>
        </pc:spChg>
        <pc:spChg chg="mod">
          <ac:chgData name="Asish Bharadwaj" userId="02d393adb2f8547b" providerId="LiveId" clId="{BDF26C55-0A61-4C13-946A-AC2829264739}" dt="2023-06-21T09:25:21.233" v="2559"/>
          <ac:spMkLst>
            <pc:docMk/>
            <pc:sldMk cId="2562051696" sldId="257"/>
            <ac:spMk id="3" creationId="{1B79FEB1-F4F5-3C10-7902-AED133BFCFD3}"/>
          </ac:spMkLst>
        </pc:spChg>
        <pc:picChg chg="add mod">
          <ac:chgData name="Asish Bharadwaj" userId="02d393adb2f8547b" providerId="LiveId" clId="{BDF26C55-0A61-4C13-946A-AC2829264739}" dt="2023-06-21T08:58:36.238" v="2258" actId="14100"/>
          <ac:picMkLst>
            <pc:docMk/>
            <pc:sldMk cId="2562051696" sldId="257"/>
            <ac:picMk id="5" creationId="{0CF92850-DF2C-01B8-2465-7D566E25599D}"/>
          </ac:picMkLst>
        </pc:picChg>
      </pc:sldChg>
      <pc:sldChg chg="addSp modSp new">
        <pc:chgData name="Asish Bharadwaj" userId="02d393adb2f8547b" providerId="LiveId" clId="{BDF26C55-0A61-4C13-946A-AC2829264739}" dt="2023-06-21T09:25:21.233" v="2559"/>
        <pc:sldMkLst>
          <pc:docMk/>
          <pc:sldMk cId="3504215111" sldId="258"/>
        </pc:sldMkLst>
        <pc:spChg chg="mod">
          <ac:chgData name="Asish Bharadwaj" userId="02d393adb2f8547b" providerId="LiveId" clId="{BDF26C55-0A61-4C13-946A-AC2829264739}" dt="2023-06-21T09:25:21.233" v="2559"/>
          <ac:spMkLst>
            <pc:docMk/>
            <pc:sldMk cId="3504215111" sldId="258"/>
            <ac:spMk id="2" creationId="{F443F770-CB6F-BADD-1FE8-6070CA01C251}"/>
          </ac:spMkLst>
        </pc:spChg>
        <pc:spChg chg="mod">
          <ac:chgData name="Asish Bharadwaj" userId="02d393adb2f8547b" providerId="LiveId" clId="{BDF26C55-0A61-4C13-946A-AC2829264739}" dt="2023-06-21T09:25:21.233" v="2559"/>
          <ac:spMkLst>
            <pc:docMk/>
            <pc:sldMk cId="3504215111" sldId="258"/>
            <ac:spMk id="3" creationId="{7F2EEF87-9680-15BB-58FE-48112224566D}"/>
          </ac:spMkLst>
        </pc:spChg>
        <pc:picChg chg="add mod">
          <ac:chgData name="Asish Bharadwaj" userId="02d393adb2f8547b" providerId="LiveId" clId="{BDF26C55-0A61-4C13-946A-AC2829264739}" dt="2023-06-20T13:09:41.388" v="24" actId="931"/>
          <ac:picMkLst>
            <pc:docMk/>
            <pc:sldMk cId="3504215111" sldId="258"/>
            <ac:picMk id="5" creationId="{8DB0F3FE-36EB-61CA-D53F-1DE0F0FCA7BE}"/>
          </ac:picMkLst>
        </pc:picChg>
      </pc:sldChg>
      <pc:sldChg chg="addSp modSp new mod">
        <pc:chgData name="Asish Bharadwaj" userId="02d393adb2f8547b" providerId="LiveId" clId="{BDF26C55-0A61-4C13-946A-AC2829264739}" dt="2023-06-21T09:25:21.233" v="2559"/>
        <pc:sldMkLst>
          <pc:docMk/>
          <pc:sldMk cId="2716169274" sldId="259"/>
        </pc:sldMkLst>
        <pc:spChg chg="mod">
          <ac:chgData name="Asish Bharadwaj" userId="02d393adb2f8547b" providerId="LiveId" clId="{BDF26C55-0A61-4C13-946A-AC2829264739}" dt="2023-06-21T09:25:21.233" v="2559"/>
          <ac:spMkLst>
            <pc:docMk/>
            <pc:sldMk cId="2716169274" sldId="259"/>
            <ac:spMk id="2" creationId="{A5DF8800-E073-8987-DD2F-934453AA292D}"/>
          </ac:spMkLst>
        </pc:spChg>
        <pc:spChg chg="mod">
          <ac:chgData name="Asish Bharadwaj" userId="02d393adb2f8547b" providerId="LiveId" clId="{BDF26C55-0A61-4C13-946A-AC2829264739}" dt="2023-06-21T09:25:21.233" v="2559"/>
          <ac:spMkLst>
            <pc:docMk/>
            <pc:sldMk cId="2716169274" sldId="259"/>
            <ac:spMk id="3" creationId="{F725B15A-47F0-AD08-DA53-4F22ADE5501E}"/>
          </ac:spMkLst>
        </pc:spChg>
        <pc:picChg chg="add mod">
          <ac:chgData name="Asish Bharadwaj" userId="02d393adb2f8547b" providerId="LiveId" clId="{BDF26C55-0A61-4C13-946A-AC2829264739}" dt="2023-06-21T08:58:25.056" v="2256" actId="14100"/>
          <ac:picMkLst>
            <pc:docMk/>
            <pc:sldMk cId="2716169274" sldId="259"/>
            <ac:picMk id="5" creationId="{8B846AEF-9070-C1EB-2232-ED6054EA6F0D}"/>
          </ac:picMkLst>
        </pc:picChg>
      </pc:sldChg>
      <pc:sldChg chg="addSp modSp new mod">
        <pc:chgData name="Asish Bharadwaj" userId="02d393adb2f8547b" providerId="LiveId" clId="{BDF26C55-0A61-4C13-946A-AC2829264739}" dt="2023-06-21T09:25:21.233" v="2559"/>
        <pc:sldMkLst>
          <pc:docMk/>
          <pc:sldMk cId="3951515382" sldId="260"/>
        </pc:sldMkLst>
        <pc:spChg chg="mod">
          <ac:chgData name="Asish Bharadwaj" userId="02d393adb2f8547b" providerId="LiveId" clId="{BDF26C55-0A61-4C13-946A-AC2829264739}" dt="2023-06-21T09:25:21.233" v="2559"/>
          <ac:spMkLst>
            <pc:docMk/>
            <pc:sldMk cId="3951515382" sldId="260"/>
            <ac:spMk id="2" creationId="{BB82C1C7-19E5-058C-B9F8-345C5C0C1B0D}"/>
          </ac:spMkLst>
        </pc:spChg>
        <pc:spChg chg="mod">
          <ac:chgData name="Asish Bharadwaj" userId="02d393adb2f8547b" providerId="LiveId" clId="{BDF26C55-0A61-4C13-946A-AC2829264739}" dt="2023-06-21T09:25:21.233" v="2559"/>
          <ac:spMkLst>
            <pc:docMk/>
            <pc:sldMk cId="3951515382" sldId="260"/>
            <ac:spMk id="3" creationId="{5544C386-AFC5-1C05-6400-365975716ACB}"/>
          </ac:spMkLst>
        </pc:spChg>
        <pc:picChg chg="add mod">
          <ac:chgData name="Asish Bharadwaj" userId="02d393adb2f8547b" providerId="LiveId" clId="{BDF26C55-0A61-4C13-946A-AC2829264739}" dt="2023-06-21T05:54:35.984" v="1373" actId="14100"/>
          <ac:picMkLst>
            <pc:docMk/>
            <pc:sldMk cId="3951515382" sldId="260"/>
            <ac:picMk id="5" creationId="{056992F9-7434-B6E0-811C-05AA672BC161}"/>
          </ac:picMkLst>
        </pc:picChg>
      </pc:sldChg>
      <pc:sldChg chg="addSp modSp new mod">
        <pc:chgData name="Asish Bharadwaj" userId="02d393adb2f8547b" providerId="LiveId" clId="{BDF26C55-0A61-4C13-946A-AC2829264739}" dt="2023-06-21T09:25:21.233" v="2559"/>
        <pc:sldMkLst>
          <pc:docMk/>
          <pc:sldMk cId="3820201243" sldId="261"/>
        </pc:sldMkLst>
        <pc:spChg chg="mod">
          <ac:chgData name="Asish Bharadwaj" userId="02d393adb2f8547b" providerId="LiveId" clId="{BDF26C55-0A61-4C13-946A-AC2829264739}" dt="2023-06-21T09:25:21.233" v="2559"/>
          <ac:spMkLst>
            <pc:docMk/>
            <pc:sldMk cId="3820201243" sldId="261"/>
            <ac:spMk id="2" creationId="{3EA8552E-512B-A0D5-7007-40F13A6B19D6}"/>
          </ac:spMkLst>
        </pc:spChg>
        <pc:spChg chg="mod">
          <ac:chgData name="Asish Bharadwaj" userId="02d393adb2f8547b" providerId="LiveId" clId="{BDF26C55-0A61-4C13-946A-AC2829264739}" dt="2023-06-21T09:25:21.233" v="2559"/>
          <ac:spMkLst>
            <pc:docMk/>
            <pc:sldMk cId="3820201243" sldId="261"/>
            <ac:spMk id="3" creationId="{8A8D6364-75EE-E432-B893-2E6981745FD1}"/>
          </ac:spMkLst>
        </pc:spChg>
        <pc:picChg chg="add mod">
          <ac:chgData name="Asish Bharadwaj" userId="02d393adb2f8547b" providerId="LiveId" clId="{BDF26C55-0A61-4C13-946A-AC2829264739}" dt="2023-06-21T08:58:48.095" v="2261" actId="14100"/>
          <ac:picMkLst>
            <pc:docMk/>
            <pc:sldMk cId="3820201243" sldId="261"/>
            <ac:picMk id="5" creationId="{C651063D-0443-2C4E-8280-D1144020EF57}"/>
          </ac:picMkLst>
        </pc:picChg>
      </pc:sldChg>
      <pc:sldChg chg="addSp modSp new mod">
        <pc:chgData name="Asish Bharadwaj" userId="02d393adb2f8547b" providerId="LiveId" clId="{BDF26C55-0A61-4C13-946A-AC2829264739}" dt="2023-06-21T09:25:21.233" v="2559"/>
        <pc:sldMkLst>
          <pc:docMk/>
          <pc:sldMk cId="3700035219" sldId="262"/>
        </pc:sldMkLst>
        <pc:spChg chg="mod">
          <ac:chgData name="Asish Bharadwaj" userId="02d393adb2f8547b" providerId="LiveId" clId="{BDF26C55-0A61-4C13-946A-AC2829264739}" dt="2023-06-21T09:25:21.233" v="2559"/>
          <ac:spMkLst>
            <pc:docMk/>
            <pc:sldMk cId="3700035219" sldId="262"/>
            <ac:spMk id="2" creationId="{3228A294-F9B7-EB8B-73E3-9F5F8467F909}"/>
          </ac:spMkLst>
        </pc:spChg>
        <pc:spChg chg="mod">
          <ac:chgData name="Asish Bharadwaj" userId="02d393adb2f8547b" providerId="LiveId" clId="{BDF26C55-0A61-4C13-946A-AC2829264739}" dt="2023-06-21T09:25:21.233" v="2559"/>
          <ac:spMkLst>
            <pc:docMk/>
            <pc:sldMk cId="3700035219" sldId="262"/>
            <ac:spMk id="3" creationId="{3BA83F8C-8E81-1314-95E7-E834F28A622D}"/>
          </ac:spMkLst>
        </pc:spChg>
        <pc:picChg chg="add mod">
          <ac:chgData name="Asish Bharadwaj" userId="02d393adb2f8547b" providerId="LiveId" clId="{BDF26C55-0A61-4C13-946A-AC2829264739}" dt="2023-06-21T08:58:55.667" v="2263" actId="14100"/>
          <ac:picMkLst>
            <pc:docMk/>
            <pc:sldMk cId="3700035219" sldId="262"/>
            <ac:picMk id="5" creationId="{30B1169A-75C5-ED53-C24E-749DFFC467EC}"/>
          </ac:picMkLst>
        </pc:picChg>
      </pc:sldChg>
      <pc:sldChg chg="addSp modSp new mod">
        <pc:chgData name="Asish Bharadwaj" userId="02d393adb2f8547b" providerId="LiveId" clId="{BDF26C55-0A61-4C13-946A-AC2829264739}" dt="2023-06-21T09:25:21.233" v="2559"/>
        <pc:sldMkLst>
          <pc:docMk/>
          <pc:sldMk cId="2103117332" sldId="263"/>
        </pc:sldMkLst>
        <pc:spChg chg="mod">
          <ac:chgData name="Asish Bharadwaj" userId="02d393adb2f8547b" providerId="LiveId" clId="{BDF26C55-0A61-4C13-946A-AC2829264739}" dt="2023-06-21T09:25:21.233" v="2559"/>
          <ac:spMkLst>
            <pc:docMk/>
            <pc:sldMk cId="2103117332" sldId="263"/>
            <ac:spMk id="2" creationId="{720EB852-E16D-65B2-5A53-1BA86AE86BAC}"/>
          </ac:spMkLst>
        </pc:spChg>
        <pc:spChg chg="mod">
          <ac:chgData name="Asish Bharadwaj" userId="02d393adb2f8547b" providerId="LiveId" clId="{BDF26C55-0A61-4C13-946A-AC2829264739}" dt="2023-06-21T09:25:21.233" v="2559"/>
          <ac:spMkLst>
            <pc:docMk/>
            <pc:sldMk cId="2103117332" sldId="263"/>
            <ac:spMk id="3" creationId="{F40BC5BD-5414-4378-718D-4208DAF36AA3}"/>
          </ac:spMkLst>
        </pc:spChg>
        <pc:picChg chg="add mod">
          <ac:chgData name="Asish Bharadwaj" userId="02d393adb2f8547b" providerId="LiveId" clId="{BDF26C55-0A61-4C13-946A-AC2829264739}" dt="2023-06-21T05:54:14.831" v="1371" actId="14100"/>
          <ac:picMkLst>
            <pc:docMk/>
            <pc:sldMk cId="2103117332" sldId="263"/>
            <ac:picMk id="5" creationId="{8C41AD0D-084F-2CE8-8F1E-16A59A68B819}"/>
          </ac:picMkLst>
        </pc:picChg>
      </pc:sldChg>
      <pc:sldChg chg="addSp modSp new">
        <pc:chgData name="Asish Bharadwaj" userId="02d393adb2f8547b" providerId="LiveId" clId="{BDF26C55-0A61-4C13-946A-AC2829264739}" dt="2023-06-21T09:25:21.233" v="2559"/>
        <pc:sldMkLst>
          <pc:docMk/>
          <pc:sldMk cId="43816250" sldId="264"/>
        </pc:sldMkLst>
        <pc:spChg chg="mod">
          <ac:chgData name="Asish Bharadwaj" userId="02d393adb2f8547b" providerId="LiveId" clId="{BDF26C55-0A61-4C13-946A-AC2829264739}" dt="2023-06-21T09:25:21.233" v="2559"/>
          <ac:spMkLst>
            <pc:docMk/>
            <pc:sldMk cId="43816250" sldId="264"/>
            <ac:spMk id="2" creationId="{E6D9739F-E7A4-1F01-668B-FAC870D09430}"/>
          </ac:spMkLst>
        </pc:spChg>
        <pc:spChg chg="mod">
          <ac:chgData name="Asish Bharadwaj" userId="02d393adb2f8547b" providerId="LiveId" clId="{BDF26C55-0A61-4C13-946A-AC2829264739}" dt="2023-06-21T09:25:21.233" v="2559"/>
          <ac:spMkLst>
            <pc:docMk/>
            <pc:sldMk cId="43816250" sldId="264"/>
            <ac:spMk id="3" creationId="{31DB4267-F3CF-534B-EFBA-C3A834F5AE31}"/>
          </ac:spMkLst>
        </pc:spChg>
        <pc:picChg chg="add mod">
          <ac:chgData name="Asish Bharadwaj" userId="02d393adb2f8547b" providerId="LiveId" clId="{BDF26C55-0A61-4C13-946A-AC2829264739}" dt="2023-06-20T13:10:41.364" v="30" actId="931"/>
          <ac:picMkLst>
            <pc:docMk/>
            <pc:sldMk cId="43816250" sldId="264"/>
            <ac:picMk id="5" creationId="{D8163EF0-C579-B87F-5E2E-2740D947EDDF}"/>
          </ac:picMkLst>
        </pc:picChg>
      </pc:sldChg>
      <pc:sldChg chg="addSp modSp new mod">
        <pc:chgData name="Asish Bharadwaj" userId="02d393adb2f8547b" providerId="LiveId" clId="{BDF26C55-0A61-4C13-946A-AC2829264739}" dt="2023-06-21T09:25:21.233" v="2559"/>
        <pc:sldMkLst>
          <pc:docMk/>
          <pc:sldMk cId="4143550229" sldId="265"/>
        </pc:sldMkLst>
        <pc:spChg chg="mod">
          <ac:chgData name="Asish Bharadwaj" userId="02d393adb2f8547b" providerId="LiveId" clId="{BDF26C55-0A61-4C13-946A-AC2829264739}" dt="2023-06-21T09:25:21.233" v="2559"/>
          <ac:spMkLst>
            <pc:docMk/>
            <pc:sldMk cId="4143550229" sldId="265"/>
            <ac:spMk id="2" creationId="{3DEC3126-8900-A2F7-96FC-86AB51E907B5}"/>
          </ac:spMkLst>
        </pc:spChg>
        <pc:spChg chg="mod">
          <ac:chgData name="Asish Bharadwaj" userId="02d393adb2f8547b" providerId="LiveId" clId="{BDF26C55-0A61-4C13-946A-AC2829264739}" dt="2023-06-21T09:25:21.233" v="2559"/>
          <ac:spMkLst>
            <pc:docMk/>
            <pc:sldMk cId="4143550229" sldId="265"/>
            <ac:spMk id="3" creationId="{D625E97C-C93E-A774-0C8E-AEFD4A55FFBC}"/>
          </ac:spMkLst>
        </pc:spChg>
        <pc:picChg chg="add mod">
          <ac:chgData name="Asish Bharadwaj" userId="02d393adb2f8547b" providerId="LiveId" clId="{BDF26C55-0A61-4C13-946A-AC2829264739}" dt="2023-06-21T05:55:03.625" v="1376" actId="14100"/>
          <ac:picMkLst>
            <pc:docMk/>
            <pc:sldMk cId="4143550229" sldId="265"/>
            <ac:picMk id="5" creationId="{580EB455-CFD3-AFF7-6294-D04F9BAEC98E}"/>
          </ac:picMkLst>
        </pc:picChg>
      </pc:sldChg>
      <pc:sldChg chg="addSp modSp new mod">
        <pc:chgData name="Asish Bharadwaj" userId="02d393adb2f8547b" providerId="LiveId" clId="{BDF26C55-0A61-4C13-946A-AC2829264739}" dt="2023-06-21T09:28:36.801" v="2585" actId="14100"/>
        <pc:sldMkLst>
          <pc:docMk/>
          <pc:sldMk cId="2451394081" sldId="266"/>
        </pc:sldMkLst>
        <pc:spChg chg="mod">
          <ac:chgData name="Asish Bharadwaj" userId="02d393adb2f8547b" providerId="LiveId" clId="{BDF26C55-0A61-4C13-946A-AC2829264739}" dt="2023-06-21T09:25:21.233" v="2559"/>
          <ac:spMkLst>
            <pc:docMk/>
            <pc:sldMk cId="2451394081" sldId="266"/>
            <ac:spMk id="2" creationId="{66C5D5B0-3241-0B6B-7066-157B8692496B}"/>
          </ac:spMkLst>
        </pc:spChg>
        <pc:spChg chg="mod">
          <ac:chgData name="Asish Bharadwaj" userId="02d393adb2f8547b" providerId="LiveId" clId="{BDF26C55-0A61-4C13-946A-AC2829264739}" dt="2023-06-21T09:25:21.233" v="2559"/>
          <ac:spMkLst>
            <pc:docMk/>
            <pc:sldMk cId="2451394081" sldId="266"/>
            <ac:spMk id="3" creationId="{224E08D2-C86F-1EFA-FE12-942CA3DB1D7C}"/>
          </ac:spMkLst>
        </pc:spChg>
        <pc:picChg chg="add mod">
          <ac:chgData name="Asish Bharadwaj" userId="02d393adb2f8547b" providerId="LiveId" clId="{BDF26C55-0A61-4C13-946A-AC2829264739}" dt="2023-06-21T09:28:36.801" v="2585" actId="14100"/>
          <ac:picMkLst>
            <pc:docMk/>
            <pc:sldMk cId="2451394081" sldId="266"/>
            <ac:picMk id="5" creationId="{3329365E-70E3-E654-B8F5-955A76C5179C}"/>
          </ac:picMkLst>
        </pc:picChg>
      </pc:sldChg>
      <pc:sldChg chg="addSp modSp new mod">
        <pc:chgData name="Asish Bharadwaj" userId="02d393adb2f8547b" providerId="LiveId" clId="{BDF26C55-0A61-4C13-946A-AC2829264739}" dt="2023-06-21T09:25:21.233" v="2559"/>
        <pc:sldMkLst>
          <pc:docMk/>
          <pc:sldMk cId="4247772156" sldId="267"/>
        </pc:sldMkLst>
        <pc:spChg chg="mod">
          <ac:chgData name="Asish Bharadwaj" userId="02d393adb2f8547b" providerId="LiveId" clId="{BDF26C55-0A61-4C13-946A-AC2829264739}" dt="2023-06-21T09:25:21.233" v="2559"/>
          <ac:spMkLst>
            <pc:docMk/>
            <pc:sldMk cId="4247772156" sldId="267"/>
            <ac:spMk id="2" creationId="{ABD9E2AC-7E2C-E85C-598C-58690DFD911E}"/>
          </ac:spMkLst>
        </pc:spChg>
        <pc:spChg chg="mod">
          <ac:chgData name="Asish Bharadwaj" userId="02d393adb2f8547b" providerId="LiveId" clId="{BDF26C55-0A61-4C13-946A-AC2829264739}" dt="2023-06-21T09:25:21.233" v="2559"/>
          <ac:spMkLst>
            <pc:docMk/>
            <pc:sldMk cId="4247772156" sldId="267"/>
            <ac:spMk id="3" creationId="{218CB270-F9BA-C8B1-6419-3349E5E141CB}"/>
          </ac:spMkLst>
        </pc:spChg>
        <pc:picChg chg="add mod">
          <ac:chgData name="Asish Bharadwaj" userId="02d393adb2f8547b" providerId="LiveId" clId="{BDF26C55-0A61-4C13-946A-AC2829264739}" dt="2023-06-21T05:55:15.530" v="1378" actId="14100"/>
          <ac:picMkLst>
            <pc:docMk/>
            <pc:sldMk cId="4247772156" sldId="267"/>
            <ac:picMk id="5" creationId="{3FA8317D-7810-E210-9ACC-E96A4876C260}"/>
          </ac:picMkLst>
        </pc:picChg>
      </pc:sldChg>
      <pc:sldChg chg="addSp modSp new">
        <pc:chgData name="Asish Bharadwaj" userId="02d393adb2f8547b" providerId="LiveId" clId="{BDF26C55-0A61-4C13-946A-AC2829264739}" dt="2023-06-21T09:25:21.233" v="2559"/>
        <pc:sldMkLst>
          <pc:docMk/>
          <pc:sldMk cId="1646720148" sldId="268"/>
        </pc:sldMkLst>
        <pc:spChg chg="mod">
          <ac:chgData name="Asish Bharadwaj" userId="02d393adb2f8547b" providerId="LiveId" clId="{BDF26C55-0A61-4C13-946A-AC2829264739}" dt="2023-06-21T09:25:21.233" v="2559"/>
          <ac:spMkLst>
            <pc:docMk/>
            <pc:sldMk cId="1646720148" sldId="268"/>
            <ac:spMk id="2" creationId="{7022C4B9-10DB-EB11-FD7C-C09A6926F022}"/>
          </ac:spMkLst>
        </pc:spChg>
        <pc:spChg chg="mod">
          <ac:chgData name="Asish Bharadwaj" userId="02d393adb2f8547b" providerId="LiveId" clId="{BDF26C55-0A61-4C13-946A-AC2829264739}" dt="2023-06-21T09:25:21.233" v="2559"/>
          <ac:spMkLst>
            <pc:docMk/>
            <pc:sldMk cId="1646720148" sldId="268"/>
            <ac:spMk id="3" creationId="{DDC115B1-B19B-6119-2BA0-DE4E3B60024A}"/>
          </ac:spMkLst>
        </pc:spChg>
        <pc:picChg chg="add mod">
          <ac:chgData name="Asish Bharadwaj" userId="02d393adb2f8547b" providerId="LiveId" clId="{BDF26C55-0A61-4C13-946A-AC2829264739}" dt="2023-06-20T13:11:11.441" v="34" actId="931"/>
          <ac:picMkLst>
            <pc:docMk/>
            <pc:sldMk cId="1646720148" sldId="268"/>
            <ac:picMk id="5" creationId="{8D13DB4E-C056-49AF-D1B3-AAAC7817260B}"/>
          </ac:picMkLst>
        </pc:picChg>
      </pc:sldChg>
      <pc:sldChg chg="addSp modSp new mod">
        <pc:chgData name="Asish Bharadwaj" userId="02d393adb2f8547b" providerId="LiveId" clId="{BDF26C55-0A61-4C13-946A-AC2829264739}" dt="2023-06-21T09:28:53.450" v="2587" actId="14100"/>
        <pc:sldMkLst>
          <pc:docMk/>
          <pc:sldMk cId="1278915555" sldId="269"/>
        </pc:sldMkLst>
        <pc:spChg chg="mod">
          <ac:chgData name="Asish Bharadwaj" userId="02d393adb2f8547b" providerId="LiveId" clId="{BDF26C55-0A61-4C13-946A-AC2829264739}" dt="2023-06-21T09:25:21.233" v="2559"/>
          <ac:spMkLst>
            <pc:docMk/>
            <pc:sldMk cId="1278915555" sldId="269"/>
            <ac:spMk id="2" creationId="{0E228F7D-0D59-1754-218C-9B61AD3EAB2A}"/>
          </ac:spMkLst>
        </pc:spChg>
        <pc:spChg chg="mod">
          <ac:chgData name="Asish Bharadwaj" userId="02d393adb2f8547b" providerId="LiveId" clId="{BDF26C55-0A61-4C13-946A-AC2829264739}" dt="2023-06-21T09:25:21.233" v="2559"/>
          <ac:spMkLst>
            <pc:docMk/>
            <pc:sldMk cId="1278915555" sldId="269"/>
            <ac:spMk id="3" creationId="{CF26EA5E-B645-2293-A7AE-F48B805751AE}"/>
          </ac:spMkLst>
        </pc:spChg>
        <pc:picChg chg="add mod">
          <ac:chgData name="Asish Bharadwaj" userId="02d393adb2f8547b" providerId="LiveId" clId="{BDF26C55-0A61-4C13-946A-AC2829264739}" dt="2023-06-21T09:28:53.450" v="2587" actId="14100"/>
          <ac:picMkLst>
            <pc:docMk/>
            <pc:sldMk cId="1278915555" sldId="269"/>
            <ac:picMk id="5" creationId="{E1544FAD-89BA-A5B7-8F3B-87A3A6EF5049}"/>
          </ac:picMkLst>
        </pc:picChg>
      </pc:sldChg>
      <pc:sldChg chg="addSp modSp new">
        <pc:chgData name="Asish Bharadwaj" userId="02d393adb2f8547b" providerId="LiveId" clId="{BDF26C55-0A61-4C13-946A-AC2829264739}" dt="2023-06-21T09:25:21.233" v="2559"/>
        <pc:sldMkLst>
          <pc:docMk/>
          <pc:sldMk cId="482457882" sldId="270"/>
        </pc:sldMkLst>
        <pc:spChg chg="mod">
          <ac:chgData name="Asish Bharadwaj" userId="02d393adb2f8547b" providerId="LiveId" clId="{BDF26C55-0A61-4C13-946A-AC2829264739}" dt="2023-06-21T09:25:21.233" v="2559"/>
          <ac:spMkLst>
            <pc:docMk/>
            <pc:sldMk cId="482457882" sldId="270"/>
            <ac:spMk id="2" creationId="{966F9554-AA3C-B952-52F9-0887892B5F11}"/>
          </ac:spMkLst>
        </pc:spChg>
        <pc:spChg chg="mod">
          <ac:chgData name="Asish Bharadwaj" userId="02d393adb2f8547b" providerId="LiveId" clId="{BDF26C55-0A61-4C13-946A-AC2829264739}" dt="2023-06-21T09:25:21.233" v="2559"/>
          <ac:spMkLst>
            <pc:docMk/>
            <pc:sldMk cId="482457882" sldId="270"/>
            <ac:spMk id="3" creationId="{16ACC14B-4C57-CF6F-A61B-22E726052F68}"/>
          </ac:spMkLst>
        </pc:spChg>
        <pc:picChg chg="add mod">
          <ac:chgData name="Asish Bharadwaj" userId="02d393adb2f8547b" providerId="LiveId" clId="{BDF26C55-0A61-4C13-946A-AC2829264739}" dt="2023-06-20T13:11:26.373" v="36" actId="931"/>
          <ac:picMkLst>
            <pc:docMk/>
            <pc:sldMk cId="482457882" sldId="270"/>
            <ac:picMk id="5" creationId="{4AF92789-EE52-713F-9FFF-D4AF1B4A3F63}"/>
          </ac:picMkLst>
        </pc:picChg>
      </pc:sldChg>
      <pc:sldChg chg="addSp modSp new del mod">
        <pc:chgData name="Asish Bharadwaj" userId="02d393adb2f8547b" providerId="LiveId" clId="{BDF26C55-0A61-4C13-946A-AC2829264739}" dt="2023-06-21T05:55:41.356" v="1381" actId="2696"/>
        <pc:sldMkLst>
          <pc:docMk/>
          <pc:sldMk cId="605533482" sldId="271"/>
        </pc:sldMkLst>
        <pc:spChg chg="mod">
          <ac:chgData name="Asish Bharadwaj" userId="02d393adb2f8547b" providerId="LiveId" clId="{BDF26C55-0A61-4C13-946A-AC2829264739}" dt="2023-06-20T13:12:52.233" v="79" actId="1076"/>
          <ac:spMkLst>
            <pc:docMk/>
            <pc:sldMk cId="605533482" sldId="271"/>
            <ac:spMk id="2" creationId="{D0D6F817-2EC2-FB07-AA05-892493811894}"/>
          </ac:spMkLst>
        </pc:spChg>
        <pc:spChg chg="mod">
          <ac:chgData name="Asish Bharadwaj" userId="02d393adb2f8547b" providerId="LiveId" clId="{BDF26C55-0A61-4C13-946A-AC2829264739}" dt="2023-06-20T13:12:56.757" v="80" actId="1076"/>
          <ac:spMkLst>
            <pc:docMk/>
            <pc:sldMk cId="605533482" sldId="271"/>
            <ac:spMk id="3" creationId="{007813A5-2606-4F3D-CD9D-6ACC6BC620B2}"/>
          </ac:spMkLst>
        </pc:spChg>
        <pc:picChg chg="add mod">
          <ac:chgData name="Asish Bharadwaj" userId="02d393adb2f8547b" providerId="LiveId" clId="{BDF26C55-0A61-4C13-946A-AC2829264739}" dt="2023-06-20T13:13:28.199" v="84" actId="14100"/>
          <ac:picMkLst>
            <pc:docMk/>
            <pc:sldMk cId="605533482" sldId="271"/>
            <ac:picMk id="5" creationId="{51C186A8-C2BE-A707-E515-903149F7814B}"/>
          </ac:picMkLst>
        </pc:picChg>
      </pc:sldChg>
      <pc:sldChg chg="modSp add mod">
        <pc:chgData name="Asish Bharadwaj" userId="02d393adb2f8547b" providerId="LiveId" clId="{BDF26C55-0A61-4C13-946A-AC2829264739}" dt="2023-06-21T09:25:09.576" v="2554" actId="27636"/>
        <pc:sldMkLst>
          <pc:docMk/>
          <pc:sldMk cId="623035297" sldId="271"/>
        </pc:sldMkLst>
        <pc:spChg chg="mod">
          <ac:chgData name="Asish Bharadwaj" userId="02d393adb2f8547b" providerId="LiveId" clId="{BDF26C55-0A61-4C13-946A-AC2829264739}" dt="2023-06-21T09:25:09.576" v="2554" actId="27636"/>
          <ac:spMkLst>
            <pc:docMk/>
            <pc:sldMk cId="623035297" sldId="271"/>
            <ac:spMk id="2" creationId="{D0D6F817-2EC2-FB07-AA05-892493811894}"/>
          </ac:spMkLst>
        </pc:spChg>
      </pc:sldChg>
      <pc:sldChg chg="addSp delSp modSp new del mod">
        <pc:chgData name="Asish Bharadwaj" userId="02d393adb2f8547b" providerId="LiveId" clId="{BDF26C55-0A61-4C13-946A-AC2829264739}" dt="2023-06-21T05:55:41.356" v="1381" actId="2696"/>
        <pc:sldMkLst>
          <pc:docMk/>
          <pc:sldMk cId="1382172649" sldId="272"/>
        </pc:sldMkLst>
        <pc:spChg chg="del">
          <ac:chgData name="Asish Bharadwaj" userId="02d393adb2f8547b" providerId="LiveId" clId="{BDF26C55-0A61-4C13-946A-AC2829264739}" dt="2023-06-20T13:14:27.106" v="91"/>
          <ac:spMkLst>
            <pc:docMk/>
            <pc:sldMk cId="1382172649" sldId="272"/>
            <ac:spMk id="2" creationId="{34024AF7-AA1F-63FE-9B59-81DCA0DDF13F}"/>
          </ac:spMkLst>
        </pc:spChg>
        <pc:spChg chg="del mod">
          <ac:chgData name="Asish Bharadwaj" userId="02d393adb2f8547b" providerId="LiveId" clId="{BDF26C55-0A61-4C13-946A-AC2829264739}" dt="2023-06-20T13:29:12.460" v="357" actId="478"/>
          <ac:spMkLst>
            <pc:docMk/>
            <pc:sldMk cId="1382172649" sldId="272"/>
            <ac:spMk id="3" creationId="{7E56C7BF-F7CA-A563-020B-995CEFA4D384}"/>
          </ac:spMkLst>
        </pc:spChg>
        <pc:spChg chg="add del mod">
          <ac:chgData name="Asish Bharadwaj" userId="02d393adb2f8547b" providerId="LiveId" clId="{BDF26C55-0A61-4C13-946A-AC2829264739}" dt="2023-06-20T13:29:12.460" v="357" actId="478"/>
          <ac:spMkLst>
            <pc:docMk/>
            <pc:sldMk cId="1382172649" sldId="272"/>
            <ac:spMk id="5" creationId="{1BA3EC59-3C31-EB1A-B092-C1A06D03D785}"/>
          </ac:spMkLst>
        </pc:spChg>
        <pc:spChg chg="add del mod">
          <ac:chgData name="Asish Bharadwaj" userId="02d393adb2f8547b" providerId="LiveId" clId="{BDF26C55-0A61-4C13-946A-AC2829264739}" dt="2023-06-20T13:29:10.999" v="356"/>
          <ac:spMkLst>
            <pc:docMk/>
            <pc:sldMk cId="1382172649" sldId="272"/>
            <ac:spMk id="6" creationId="{F26D3D7B-4D3C-4B5D-4E49-00E709666B2E}"/>
          </ac:spMkLst>
        </pc:spChg>
        <pc:spChg chg="add del mod">
          <ac:chgData name="Asish Bharadwaj" userId="02d393adb2f8547b" providerId="LiveId" clId="{BDF26C55-0A61-4C13-946A-AC2829264739}" dt="2023-06-20T13:29:10.999" v="356"/>
          <ac:spMkLst>
            <pc:docMk/>
            <pc:sldMk cId="1382172649" sldId="272"/>
            <ac:spMk id="7" creationId="{F7B4F285-36DB-A26D-8220-E22A9ADBE209}"/>
          </ac:spMkLst>
        </pc:spChg>
        <pc:spChg chg="add mod">
          <ac:chgData name="Asish Bharadwaj" userId="02d393adb2f8547b" providerId="LiveId" clId="{BDF26C55-0A61-4C13-946A-AC2829264739}" dt="2023-06-21T05:30:27.497" v="1054"/>
          <ac:spMkLst>
            <pc:docMk/>
            <pc:sldMk cId="1382172649" sldId="272"/>
            <ac:spMk id="9" creationId="{578B1D1F-50A1-988D-6294-300FE87AB8EB}"/>
          </ac:spMkLst>
        </pc:spChg>
        <pc:spChg chg="add mod">
          <ac:chgData name="Asish Bharadwaj" userId="02d393adb2f8547b" providerId="LiveId" clId="{BDF26C55-0A61-4C13-946A-AC2829264739}" dt="2023-06-21T05:30:27.497" v="1054"/>
          <ac:spMkLst>
            <pc:docMk/>
            <pc:sldMk cId="1382172649" sldId="272"/>
            <ac:spMk id="10" creationId="{9890E0D0-4ABD-CE1B-E903-3CAD745F82CA}"/>
          </ac:spMkLst>
        </pc:spChg>
        <pc:spChg chg="add mod">
          <ac:chgData name="Asish Bharadwaj" userId="02d393adb2f8547b" providerId="LiveId" clId="{BDF26C55-0A61-4C13-946A-AC2829264739}" dt="2023-06-20T13:29:25.292" v="360" actId="20577"/>
          <ac:spMkLst>
            <pc:docMk/>
            <pc:sldMk cId="1382172649" sldId="272"/>
            <ac:spMk id="11" creationId="{7E351140-BCE8-CECA-AEC6-61B148F23175}"/>
          </ac:spMkLst>
        </pc:spChg>
        <pc:spChg chg="add mod">
          <ac:chgData name="Asish Bharadwaj" userId="02d393adb2f8547b" providerId="LiveId" clId="{BDF26C55-0A61-4C13-946A-AC2829264739}" dt="2023-06-20T13:29:50.309" v="370" actId="20577"/>
          <ac:spMkLst>
            <pc:docMk/>
            <pc:sldMk cId="1382172649" sldId="272"/>
            <ac:spMk id="12" creationId="{6237FFE9-9647-AB3D-2A13-8EC203E22BFC}"/>
          </ac:spMkLst>
        </pc:spChg>
        <pc:graphicFrameChg chg="add del mod modGraphic">
          <ac:chgData name="Asish Bharadwaj" userId="02d393adb2f8547b" providerId="LiveId" clId="{BDF26C55-0A61-4C13-946A-AC2829264739}" dt="2023-06-20T13:29:12.460" v="357" actId="478"/>
          <ac:graphicFrameMkLst>
            <pc:docMk/>
            <pc:sldMk cId="1382172649" sldId="272"/>
            <ac:graphicFrameMk id="4" creationId="{A54C7CD1-21AA-28A8-F289-A628A898CE3D}"/>
          </ac:graphicFrameMkLst>
        </pc:graphicFrameChg>
        <pc:graphicFrameChg chg="add del mod">
          <ac:chgData name="Asish Bharadwaj" userId="02d393adb2f8547b" providerId="LiveId" clId="{BDF26C55-0A61-4C13-946A-AC2829264739}" dt="2023-06-20T13:29:10.999" v="356"/>
          <ac:graphicFrameMkLst>
            <pc:docMk/>
            <pc:sldMk cId="1382172649" sldId="272"/>
            <ac:graphicFrameMk id="8" creationId="{1ECB65BB-B525-940D-1D7D-CBAF0593F7D6}"/>
          </ac:graphicFrameMkLst>
        </pc:graphicFrameChg>
        <pc:graphicFrameChg chg="add mod modGraphic">
          <ac:chgData name="Asish Bharadwaj" userId="02d393adb2f8547b" providerId="LiveId" clId="{BDF26C55-0A61-4C13-946A-AC2829264739}" dt="2023-06-20T13:34:43.133" v="431" actId="1035"/>
          <ac:graphicFrameMkLst>
            <pc:docMk/>
            <pc:sldMk cId="1382172649" sldId="272"/>
            <ac:graphicFrameMk id="13" creationId="{0AEC7322-7D5C-9AA9-6E43-0828AF103D6C}"/>
          </ac:graphicFrameMkLst>
        </pc:graphicFrameChg>
      </pc:sldChg>
      <pc:sldChg chg="modSp add mod">
        <pc:chgData name="Asish Bharadwaj" userId="02d393adb2f8547b" providerId="LiveId" clId="{BDF26C55-0A61-4C13-946A-AC2829264739}" dt="2023-06-21T09:25:21.233" v="2559"/>
        <pc:sldMkLst>
          <pc:docMk/>
          <pc:sldMk cId="1607942829" sldId="272"/>
        </pc:sldMkLst>
        <pc:spChg chg="mod">
          <ac:chgData name="Asish Bharadwaj" userId="02d393adb2f8547b" providerId="LiveId" clId="{BDF26C55-0A61-4C13-946A-AC2829264739}" dt="2023-06-21T09:25:21.233" v="2559"/>
          <ac:spMkLst>
            <pc:docMk/>
            <pc:sldMk cId="1607942829" sldId="272"/>
            <ac:spMk id="9" creationId="{578B1D1F-50A1-988D-6294-300FE87AB8EB}"/>
          </ac:spMkLst>
        </pc:spChg>
        <pc:spChg chg="mod">
          <ac:chgData name="Asish Bharadwaj" userId="02d393adb2f8547b" providerId="LiveId" clId="{BDF26C55-0A61-4C13-946A-AC2829264739}" dt="2023-06-21T09:25:21.233" v="2559"/>
          <ac:spMkLst>
            <pc:docMk/>
            <pc:sldMk cId="1607942829" sldId="272"/>
            <ac:spMk id="10" creationId="{9890E0D0-4ABD-CE1B-E903-3CAD745F82CA}"/>
          </ac:spMkLst>
        </pc:spChg>
        <pc:spChg chg="mod">
          <ac:chgData name="Asish Bharadwaj" userId="02d393adb2f8547b" providerId="LiveId" clId="{BDF26C55-0A61-4C13-946A-AC2829264739}" dt="2023-06-21T07:10:32.014" v="2009" actId="122"/>
          <ac:spMkLst>
            <pc:docMk/>
            <pc:sldMk cId="1607942829" sldId="272"/>
            <ac:spMk id="11" creationId="{7E351140-BCE8-CECA-AEC6-61B148F23175}"/>
          </ac:spMkLst>
        </pc:spChg>
        <pc:spChg chg="mod">
          <ac:chgData name="Asish Bharadwaj" userId="02d393adb2f8547b" providerId="LiveId" clId="{BDF26C55-0A61-4C13-946A-AC2829264739}" dt="2023-06-21T07:10:56.942" v="2013" actId="1076"/>
          <ac:spMkLst>
            <pc:docMk/>
            <pc:sldMk cId="1607942829" sldId="272"/>
            <ac:spMk id="12" creationId="{6237FFE9-9647-AB3D-2A13-8EC203E22BFC}"/>
          </ac:spMkLst>
        </pc:spChg>
        <pc:graphicFrameChg chg="modGraphic">
          <ac:chgData name="Asish Bharadwaj" userId="02d393adb2f8547b" providerId="LiveId" clId="{BDF26C55-0A61-4C13-946A-AC2829264739}" dt="2023-06-21T07:10:47.078" v="2012" actId="2710"/>
          <ac:graphicFrameMkLst>
            <pc:docMk/>
            <pc:sldMk cId="1607942829" sldId="272"/>
            <ac:graphicFrameMk id="13" creationId="{0AEC7322-7D5C-9AA9-6E43-0828AF103D6C}"/>
          </ac:graphicFrameMkLst>
        </pc:graphicFrameChg>
      </pc:sldChg>
      <pc:sldChg chg="modSp new del mod">
        <pc:chgData name="Asish Bharadwaj" userId="02d393adb2f8547b" providerId="LiveId" clId="{BDF26C55-0A61-4C13-946A-AC2829264739}" dt="2023-06-20T13:20:04.769" v="205" actId="47"/>
        <pc:sldMkLst>
          <pc:docMk/>
          <pc:sldMk cId="2416664512" sldId="273"/>
        </pc:sldMkLst>
        <pc:spChg chg="mod">
          <ac:chgData name="Asish Bharadwaj" userId="02d393adb2f8547b" providerId="LiveId" clId="{BDF26C55-0A61-4C13-946A-AC2829264739}" dt="2023-06-20T13:19:27.664" v="203" actId="404"/>
          <ac:spMkLst>
            <pc:docMk/>
            <pc:sldMk cId="2416664512" sldId="273"/>
            <ac:spMk id="2" creationId="{E30E4CAA-7757-EF2E-AAFB-A88A834E391E}"/>
          </ac:spMkLst>
        </pc:spChg>
      </pc:sldChg>
      <pc:sldChg chg="addSp delSp modSp add mod">
        <pc:chgData name="Asish Bharadwaj" userId="02d393adb2f8547b" providerId="LiveId" clId="{BDF26C55-0A61-4C13-946A-AC2829264739}" dt="2023-06-21T09:25:21.233" v="2559"/>
        <pc:sldMkLst>
          <pc:docMk/>
          <pc:sldMk cId="385048885" sldId="274"/>
        </pc:sldMkLst>
        <pc:spChg chg="del mod">
          <ac:chgData name="Asish Bharadwaj" userId="02d393adb2f8547b" providerId="LiveId" clId="{BDF26C55-0A61-4C13-946A-AC2829264739}" dt="2023-06-21T07:04:07.900" v="1765" actId="478"/>
          <ac:spMkLst>
            <pc:docMk/>
            <pc:sldMk cId="385048885" sldId="274"/>
            <ac:spMk id="2" creationId="{6B9306A9-03F9-8871-8C19-CEAB157294E2}"/>
          </ac:spMkLst>
        </pc:spChg>
        <pc:spChg chg="del mod">
          <ac:chgData name="Asish Bharadwaj" userId="02d393adb2f8547b" providerId="LiveId" clId="{BDF26C55-0A61-4C13-946A-AC2829264739}" dt="2023-06-21T07:04:07.900" v="1765" actId="478"/>
          <ac:spMkLst>
            <pc:docMk/>
            <pc:sldMk cId="385048885" sldId="274"/>
            <ac:spMk id="3" creationId="{3D2AF206-4696-278A-A7AD-07428196D600}"/>
          </ac:spMkLst>
        </pc:spChg>
        <pc:spChg chg="add mod">
          <ac:chgData name="Asish Bharadwaj" userId="02d393adb2f8547b" providerId="LiveId" clId="{BDF26C55-0A61-4C13-946A-AC2829264739}" dt="2023-06-21T09:25:21.233" v="2559"/>
          <ac:spMkLst>
            <pc:docMk/>
            <pc:sldMk cId="385048885" sldId="274"/>
            <ac:spMk id="6" creationId="{EB1D4EE0-9E04-F89D-E4B6-7C4501095772}"/>
          </ac:spMkLst>
        </pc:spChg>
        <pc:spChg chg="add mod">
          <ac:chgData name="Asish Bharadwaj" userId="02d393adb2f8547b" providerId="LiveId" clId="{BDF26C55-0A61-4C13-946A-AC2829264739}" dt="2023-06-21T09:25:21.233" v="2559"/>
          <ac:spMkLst>
            <pc:docMk/>
            <pc:sldMk cId="385048885" sldId="274"/>
            <ac:spMk id="8" creationId="{51F7A408-B2CB-7B19-D112-70BE2754D2A8}"/>
          </ac:spMkLst>
        </pc:spChg>
        <pc:spChg chg="add mod">
          <ac:chgData name="Asish Bharadwaj" userId="02d393adb2f8547b" providerId="LiveId" clId="{BDF26C55-0A61-4C13-946A-AC2829264739}" dt="2023-06-21T07:04:12.071" v="1768" actId="20577"/>
          <ac:spMkLst>
            <pc:docMk/>
            <pc:sldMk cId="385048885" sldId="274"/>
            <ac:spMk id="9" creationId="{755E446E-805F-CF3A-D1B1-1E7DA5D74B06}"/>
          </ac:spMkLst>
        </pc:spChg>
        <pc:spChg chg="add mod">
          <ac:chgData name="Asish Bharadwaj" userId="02d393adb2f8547b" providerId="LiveId" clId="{BDF26C55-0A61-4C13-946A-AC2829264739}" dt="2023-06-21T07:11:28.904" v="2017" actId="1076"/>
          <ac:spMkLst>
            <pc:docMk/>
            <pc:sldMk cId="385048885" sldId="274"/>
            <ac:spMk id="10" creationId="{81FD77FD-CFAC-8B8E-B624-98A6501E4D89}"/>
          </ac:spMkLst>
        </pc:spChg>
        <pc:graphicFrameChg chg="del modGraphic">
          <ac:chgData name="Asish Bharadwaj" userId="02d393adb2f8547b" providerId="LiveId" clId="{BDF26C55-0A61-4C13-946A-AC2829264739}" dt="2023-06-21T07:04:07.900" v="1765" actId="478"/>
          <ac:graphicFrameMkLst>
            <pc:docMk/>
            <pc:sldMk cId="385048885" sldId="274"/>
            <ac:graphicFrameMk id="4" creationId="{F9FB387C-4DCD-86B5-2E68-0FEB0CED11E3}"/>
          </ac:graphicFrameMkLst>
        </pc:graphicFrameChg>
        <pc:graphicFrameChg chg="add mod modGraphic">
          <ac:chgData name="Asish Bharadwaj" userId="02d393adb2f8547b" providerId="LiveId" clId="{BDF26C55-0A61-4C13-946A-AC2829264739}" dt="2023-06-21T07:11:20.674" v="2016" actId="2710"/>
          <ac:graphicFrameMkLst>
            <pc:docMk/>
            <pc:sldMk cId="385048885" sldId="274"/>
            <ac:graphicFrameMk id="11" creationId="{E8CBC063-0C53-9902-1B84-6220DF3C8B50}"/>
          </ac:graphicFrameMkLst>
        </pc:graphicFrameChg>
      </pc:sldChg>
      <pc:sldChg chg="addSp modSp new del mod">
        <pc:chgData name="Asish Bharadwaj" userId="02d393adb2f8547b" providerId="LiveId" clId="{BDF26C55-0A61-4C13-946A-AC2829264739}" dt="2023-06-21T05:55:41.356" v="1381" actId="2696"/>
        <pc:sldMkLst>
          <pc:docMk/>
          <pc:sldMk cId="1827662597" sldId="274"/>
        </pc:sldMkLst>
        <pc:spChg chg="mod">
          <ac:chgData name="Asish Bharadwaj" userId="02d393adb2f8547b" providerId="LiveId" clId="{BDF26C55-0A61-4C13-946A-AC2829264739}" dt="2023-06-21T05:29:26.703" v="1047" actId="27636"/>
          <ac:spMkLst>
            <pc:docMk/>
            <pc:sldMk cId="1827662597" sldId="274"/>
            <ac:spMk id="2" creationId="{6B9306A9-03F9-8871-8C19-CEAB157294E2}"/>
          </ac:spMkLst>
        </pc:spChg>
        <pc:spChg chg="mod">
          <ac:chgData name="Asish Bharadwaj" userId="02d393adb2f8547b" providerId="LiveId" clId="{BDF26C55-0A61-4C13-946A-AC2829264739}" dt="2023-06-20T13:24:51.735" v="300" actId="20577"/>
          <ac:spMkLst>
            <pc:docMk/>
            <pc:sldMk cId="1827662597" sldId="274"/>
            <ac:spMk id="3" creationId="{3D2AF206-4696-278A-A7AD-07428196D600}"/>
          </ac:spMkLst>
        </pc:spChg>
        <pc:graphicFrameChg chg="add mod modGraphic">
          <ac:chgData name="Asish Bharadwaj" userId="02d393adb2f8547b" providerId="LiveId" clId="{BDF26C55-0A61-4C13-946A-AC2829264739}" dt="2023-06-20T13:34:19.261" v="423" actId="403"/>
          <ac:graphicFrameMkLst>
            <pc:docMk/>
            <pc:sldMk cId="1827662597" sldId="274"/>
            <ac:graphicFrameMk id="4" creationId="{F9FB387C-4DCD-86B5-2E68-0FEB0CED11E3}"/>
          </ac:graphicFrameMkLst>
        </pc:graphicFrameChg>
      </pc:sldChg>
      <pc:sldChg chg="addSp modSp new del mod">
        <pc:chgData name="Asish Bharadwaj" userId="02d393adb2f8547b" providerId="LiveId" clId="{BDF26C55-0A61-4C13-946A-AC2829264739}" dt="2023-06-21T05:55:41.356" v="1381" actId="2696"/>
        <pc:sldMkLst>
          <pc:docMk/>
          <pc:sldMk cId="1653875634" sldId="275"/>
        </pc:sldMkLst>
        <pc:spChg chg="mod">
          <ac:chgData name="Asish Bharadwaj" userId="02d393adb2f8547b" providerId="LiveId" clId="{BDF26C55-0A61-4C13-946A-AC2829264739}" dt="2023-06-21T05:30:27.497" v="1054"/>
          <ac:spMkLst>
            <pc:docMk/>
            <pc:sldMk cId="1653875634" sldId="275"/>
            <ac:spMk id="2" creationId="{075B0908-BA6A-EEE9-DC14-9040BCA944E0}"/>
          </ac:spMkLst>
        </pc:spChg>
        <pc:spChg chg="mod">
          <ac:chgData name="Asish Bharadwaj" userId="02d393adb2f8547b" providerId="LiveId" clId="{BDF26C55-0A61-4C13-946A-AC2829264739}" dt="2023-06-21T05:30:27.497" v="1054"/>
          <ac:spMkLst>
            <pc:docMk/>
            <pc:sldMk cId="1653875634" sldId="275"/>
            <ac:spMk id="3" creationId="{DEE1E61A-22BF-51FB-0CA0-25D6713DE125}"/>
          </ac:spMkLst>
        </pc:spChg>
        <pc:spChg chg="add mod">
          <ac:chgData name="Asish Bharadwaj" userId="02d393adb2f8547b" providerId="LiveId" clId="{BDF26C55-0A61-4C13-946A-AC2829264739}" dt="2023-06-20T13:26:09.309" v="312" actId="20577"/>
          <ac:spMkLst>
            <pc:docMk/>
            <pc:sldMk cId="1653875634" sldId="275"/>
            <ac:spMk id="4" creationId="{42B3B0DB-0AB9-682D-52D2-45BB5D4C33C4}"/>
          </ac:spMkLst>
        </pc:spChg>
        <pc:spChg chg="add mod">
          <ac:chgData name="Asish Bharadwaj" userId="02d393adb2f8547b" providerId="LiveId" clId="{BDF26C55-0A61-4C13-946A-AC2829264739}" dt="2023-06-20T13:26:17.715" v="315" actId="20577"/>
          <ac:spMkLst>
            <pc:docMk/>
            <pc:sldMk cId="1653875634" sldId="275"/>
            <ac:spMk id="5" creationId="{EDBC4280-0466-7E67-D69A-D0681ABDFCD3}"/>
          </ac:spMkLst>
        </pc:spChg>
        <pc:graphicFrameChg chg="add mod modGraphic">
          <ac:chgData name="Asish Bharadwaj" userId="02d393adb2f8547b" providerId="LiveId" clId="{BDF26C55-0A61-4C13-946A-AC2829264739}" dt="2023-06-20T13:34:07.410" v="421" actId="404"/>
          <ac:graphicFrameMkLst>
            <pc:docMk/>
            <pc:sldMk cId="1653875634" sldId="275"/>
            <ac:graphicFrameMk id="6" creationId="{879D09AF-2526-934D-F4A6-F6BA8D2EAC59}"/>
          </ac:graphicFrameMkLst>
        </pc:graphicFrameChg>
      </pc:sldChg>
      <pc:sldChg chg="addSp delSp modSp add mod">
        <pc:chgData name="Asish Bharadwaj" userId="02d393adb2f8547b" providerId="LiveId" clId="{BDF26C55-0A61-4C13-946A-AC2829264739}" dt="2023-06-21T09:25:21.233" v="2559"/>
        <pc:sldMkLst>
          <pc:docMk/>
          <pc:sldMk cId="3573760005" sldId="275"/>
        </pc:sldMkLst>
        <pc:spChg chg="del">
          <ac:chgData name="Asish Bharadwaj" userId="02d393adb2f8547b" providerId="LiveId" clId="{BDF26C55-0A61-4C13-946A-AC2829264739}" dt="2023-06-21T07:04:16.061" v="1769" actId="478"/>
          <ac:spMkLst>
            <pc:docMk/>
            <pc:sldMk cId="3573760005" sldId="275"/>
            <ac:spMk id="2" creationId="{075B0908-BA6A-EEE9-DC14-9040BCA944E0}"/>
          </ac:spMkLst>
        </pc:spChg>
        <pc:spChg chg="del">
          <ac:chgData name="Asish Bharadwaj" userId="02d393adb2f8547b" providerId="LiveId" clId="{BDF26C55-0A61-4C13-946A-AC2829264739}" dt="2023-06-21T07:04:16.061" v="1769" actId="478"/>
          <ac:spMkLst>
            <pc:docMk/>
            <pc:sldMk cId="3573760005" sldId="275"/>
            <ac:spMk id="3" creationId="{DEE1E61A-22BF-51FB-0CA0-25D6713DE125}"/>
          </ac:spMkLst>
        </pc:spChg>
        <pc:spChg chg="del">
          <ac:chgData name="Asish Bharadwaj" userId="02d393adb2f8547b" providerId="LiveId" clId="{BDF26C55-0A61-4C13-946A-AC2829264739}" dt="2023-06-21T07:04:16.061" v="1769" actId="478"/>
          <ac:spMkLst>
            <pc:docMk/>
            <pc:sldMk cId="3573760005" sldId="275"/>
            <ac:spMk id="4" creationId="{42B3B0DB-0AB9-682D-52D2-45BB5D4C33C4}"/>
          </ac:spMkLst>
        </pc:spChg>
        <pc:spChg chg="del">
          <ac:chgData name="Asish Bharadwaj" userId="02d393adb2f8547b" providerId="LiveId" clId="{BDF26C55-0A61-4C13-946A-AC2829264739}" dt="2023-06-21T07:04:16.061" v="1769" actId="478"/>
          <ac:spMkLst>
            <pc:docMk/>
            <pc:sldMk cId="3573760005" sldId="275"/>
            <ac:spMk id="5" creationId="{EDBC4280-0466-7E67-D69A-D0681ABDFCD3}"/>
          </ac:spMkLst>
        </pc:spChg>
        <pc:spChg chg="add mod">
          <ac:chgData name="Asish Bharadwaj" userId="02d393adb2f8547b" providerId="LiveId" clId="{BDF26C55-0A61-4C13-946A-AC2829264739}" dt="2023-06-21T09:25:21.233" v="2559"/>
          <ac:spMkLst>
            <pc:docMk/>
            <pc:sldMk cId="3573760005" sldId="275"/>
            <ac:spMk id="7" creationId="{1B6F5FE3-B554-B3BD-00BB-3AD67ECCB5BF}"/>
          </ac:spMkLst>
        </pc:spChg>
        <pc:spChg chg="add mod">
          <ac:chgData name="Asish Bharadwaj" userId="02d393adb2f8547b" providerId="LiveId" clId="{BDF26C55-0A61-4C13-946A-AC2829264739}" dt="2023-06-21T09:25:21.233" v="2559"/>
          <ac:spMkLst>
            <pc:docMk/>
            <pc:sldMk cId="3573760005" sldId="275"/>
            <ac:spMk id="8" creationId="{871D1E27-D61B-3752-A05B-28335490D28B}"/>
          </ac:spMkLst>
        </pc:spChg>
        <pc:spChg chg="add mod">
          <ac:chgData name="Asish Bharadwaj" userId="02d393adb2f8547b" providerId="LiveId" clId="{BDF26C55-0A61-4C13-946A-AC2829264739}" dt="2023-06-21T07:04:20.357" v="1772" actId="20577"/>
          <ac:spMkLst>
            <pc:docMk/>
            <pc:sldMk cId="3573760005" sldId="275"/>
            <ac:spMk id="9" creationId="{05998D06-140A-23AE-F9EC-D293E21F9EBE}"/>
          </ac:spMkLst>
        </pc:spChg>
        <pc:spChg chg="add mod">
          <ac:chgData name="Asish Bharadwaj" userId="02d393adb2f8547b" providerId="LiveId" clId="{BDF26C55-0A61-4C13-946A-AC2829264739}" dt="2023-06-21T07:11:44.135" v="2019" actId="1076"/>
          <ac:spMkLst>
            <pc:docMk/>
            <pc:sldMk cId="3573760005" sldId="275"/>
            <ac:spMk id="10" creationId="{EB4F108B-5173-20AD-A1EB-200B97CF436C}"/>
          </ac:spMkLst>
        </pc:spChg>
        <pc:graphicFrameChg chg="del">
          <ac:chgData name="Asish Bharadwaj" userId="02d393adb2f8547b" providerId="LiveId" clId="{BDF26C55-0A61-4C13-946A-AC2829264739}" dt="2023-06-21T07:04:16.061" v="1769" actId="478"/>
          <ac:graphicFrameMkLst>
            <pc:docMk/>
            <pc:sldMk cId="3573760005" sldId="275"/>
            <ac:graphicFrameMk id="6" creationId="{879D09AF-2526-934D-F4A6-F6BA8D2EAC59}"/>
          </ac:graphicFrameMkLst>
        </pc:graphicFrameChg>
        <pc:graphicFrameChg chg="add mod modGraphic">
          <ac:chgData name="Asish Bharadwaj" userId="02d393adb2f8547b" providerId="LiveId" clId="{BDF26C55-0A61-4C13-946A-AC2829264739}" dt="2023-06-21T07:11:39.802" v="2018" actId="2710"/>
          <ac:graphicFrameMkLst>
            <pc:docMk/>
            <pc:sldMk cId="3573760005" sldId="275"/>
            <ac:graphicFrameMk id="11" creationId="{C00F07F9-128A-E33A-6E9B-D17B1D806852}"/>
          </ac:graphicFrameMkLst>
        </pc:graphicFrameChg>
      </pc:sldChg>
      <pc:sldChg chg="addSp modSp new del mod">
        <pc:chgData name="Asish Bharadwaj" userId="02d393adb2f8547b" providerId="LiveId" clId="{BDF26C55-0A61-4C13-946A-AC2829264739}" dt="2023-06-21T05:55:41.356" v="1381" actId="2696"/>
        <pc:sldMkLst>
          <pc:docMk/>
          <pc:sldMk cId="485995781" sldId="276"/>
        </pc:sldMkLst>
        <pc:spChg chg="mod">
          <ac:chgData name="Asish Bharadwaj" userId="02d393adb2f8547b" providerId="LiveId" clId="{BDF26C55-0A61-4C13-946A-AC2829264739}" dt="2023-06-21T05:30:27.497" v="1054"/>
          <ac:spMkLst>
            <pc:docMk/>
            <pc:sldMk cId="485995781" sldId="276"/>
            <ac:spMk id="2" creationId="{21E56B65-36D7-D3E9-793C-4D88A932B091}"/>
          </ac:spMkLst>
        </pc:spChg>
        <pc:spChg chg="mod">
          <ac:chgData name="Asish Bharadwaj" userId="02d393adb2f8547b" providerId="LiveId" clId="{BDF26C55-0A61-4C13-946A-AC2829264739}" dt="2023-06-21T05:30:27.497" v="1054"/>
          <ac:spMkLst>
            <pc:docMk/>
            <pc:sldMk cId="485995781" sldId="276"/>
            <ac:spMk id="3" creationId="{B02FC7EE-6558-D5AB-46AA-A757C2BB5130}"/>
          </ac:spMkLst>
        </pc:spChg>
        <pc:spChg chg="add mod">
          <ac:chgData name="Asish Bharadwaj" userId="02d393adb2f8547b" providerId="LiveId" clId="{BDF26C55-0A61-4C13-946A-AC2829264739}" dt="2023-06-20T13:27:15.577" v="321" actId="20577"/>
          <ac:spMkLst>
            <pc:docMk/>
            <pc:sldMk cId="485995781" sldId="276"/>
            <ac:spMk id="4" creationId="{F17BE3AC-45B8-9832-65CC-37DB322B0834}"/>
          </ac:spMkLst>
        </pc:spChg>
        <pc:spChg chg="add mod">
          <ac:chgData name="Asish Bharadwaj" userId="02d393adb2f8547b" providerId="LiveId" clId="{BDF26C55-0A61-4C13-946A-AC2829264739}" dt="2023-06-20T13:27:30.449" v="329" actId="20577"/>
          <ac:spMkLst>
            <pc:docMk/>
            <pc:sldMk cId="485995781" sldId="276"/>
            <ac:spMk id="5" creationId="{CAF7CDC9-FE3E-9A01-73F4-1ACAC3115356}"/>
          </ac:spMkLst>
        </pc:spChg>
        <pc:graphicFrameChg chg="add mod modGraphic">
          <ac:chgData name="Asish Bharadwaj" userId="02d393adb2f8547b" providerId="LiveId" clId="{BDF26C55-0A61-4C13-946A-AC2829264739}" dt="2023-06-20T13:33:59.376" v="417" actId="404"/>
          <ac:graphicFrameMkLst>
            <pc:docMk/>
            <pc:sldMk cId="485995781" sldId="276"/>
            <ac:graphicFrameMk id="6" creationId="{3E837343-1904-F039-C5E6-486B96520120}"/>
          </ac:graphicFrameMkLst>
        </pc:graphicFrameChg>
      </pc:sldChg>
      <pc:sldChg chg="addSp delSp modSp add mod">
        <pc:chgData name="Asish Bharadwaj" userId="02d393adb2f8547b" providerId="LiveId" clId="{BDF26C55-0A61-4C13-946A-AC2829264739}" dt="2023-06-21T09:25:21.233" v="2559"/>
        <pc:sldMkLst>
          <pc:docMk/>
          <pc:sldMk cId="1436746131" sldId="276"/>
        </pc:sldMkLst>
        <pc:spChg chg="del">
          <ac:chgData name="Asish Bharadwaj" userId="02d393adb2f8547b" providerId="LiveId" clId="{BDF26C55-0A61-4C13-946A-AC2829264739}" dt="2023-06-21T07:04:25.496" v="1773" actId="478"/>
          <ac:spMkLst>
            <pc:docMk/>
            <pc:sldMk cId="1436746131" sldId="276"/>
            <ac:spMk id="2" creationId="{21E56B65-36D7-D3E9-793C-4D88A932B091}"/>
          </ac:spMkLst>
        </pc:spChg>
        <pc:spChg chg="del">
          <ac:chgData name="Asish Bharadwaj" userId="02d393adb2f8547b" providerId="LiveId" clId="{BDF26C55-0A61-4C13-946A-AC2829264739}" dt="2023-06-21T07:04:25.496" v="1773" actId="478"/>
          <ac:spMkLst>
            <pc:docMk/>
            <pc:sldMk cId="1436746131" sldId="276"/>
            <ac:spMk id="3" creationId="{B02FC7EE-6558-D5AB-46AA-A757C2BB5130}"/>
          </ac:spMkLst>
        </pc:spChg>
        <pc:spChg chg="del">
          <ac:chgData name="Asish Bharadwaj" userId="02d393adb2f8547b" providerId="LiveId" clId="{BDF26C55-0A61-4C13-946A-AC2829264739}" dt="2023-06-21T07:04:25.496" v="1773" actId="478"/>
          <ac:spMkLst>
            <pc:docMk/>
            <pc:sldMk cId="1436746131" sldId="276"/>
            <ac:spMk id="4" creationId="{F17BE3AC-45B8-9832-65CC-37DB322B0834}"/>
          </ac:spMkLst>
        </pc:spChg>
        <pc:spChg chg="del">
          <ac:chgData name="Asish Bharadwaj" userId="02d393adb2f8547b" providerId="LiveId" clId="{BDF26C55-0A61-4C13-946A-AC2829264739}" dt="2023-06-21T07:04:25.496" v="1773" actId="478"/>
          <ac:spMkLst>
            <pc:docMk/>
            <pc:sldMk cId="1436746131" sldId="276"/>
            <ac:spMk id="5" creationId="{CAF7CDC9-FE3E-9A01-73F4-1ACAC3115356}"/>
          </ac:spMkLst>
        </pc:spChg>
        <pc:spChg chg="add mod">
          <ac:chgData name="Asish Bharadwaj" userId="02d393adb2f8547b" providerId="LiveId" clId="{BDF26C55-0A61-4C13-946A-AC2829264739}" dt="2023-06-21T09:25:21.233" v="2559"/>
          <ac:spMkLst>
            <pc:docMk/>
            <pc:sldMk cId="1436746131" sldId="276"/>
            <ac:spMk id="7" creationId="{1B33C70A-B2C8-B924-B88E-301F0F55A3CD}"/>
          </ac:spMkLst>
        </pc:spChg>
        <pc:spChg chg="add mod">
          <ac:chgData name="Asish Bharadwaj" userId="02d393adb2f8547b" providerId="LiveId" clId="{BDF26C55-0A61-4C13-946A-AC2829264739}" dt="2023-06-21T09:25:21.233" v="2559"/>
          <ac:spMkLst>
            <pc:docMk/>
            <pc:sldMk cId="1436746131" sldId="276"/>
            <ac:spMk id="8" creationId="{8230B8DB-600F-7BD1-1FD4-7AC855030EAE}"/>
          </ac:spMkLst>
        </pc:spChg>
        <pc:spChg chg="add mod">
          <ac:chgData name="Asish Bharadwaj" userId="02d393adb2f8547b" providerId="LiveId" clId="{BDF26C55-0A61-4C13-946A-AC2829264739}" dt="2023-06-21T07:04:30.080" v="1776" actId="20577"/>
          <ac:spMkLst>
            <pc:docMk/>
            <pc:sldMk cId="1436746131" sldId="276"/>
            <ac:spMk id="9" creationId="{82161FBF-681C-0568-1B89-100EE9F44799}"/>
          </ac:spMkLst>
        </pc:spChg>
        <pc:spChg chg="add mod">
          <ac:chgData name="Asish Bharadwaj" userId="02d393adb2f8547b" providerId="LiveId" clId="{BDF26C55-0A61-4C13-946A-AC2829264739}" dt="2023-06-21T07:11:57.109" v="2021" actId="1076"/>
          <ac:spMkLst>
            <pc:docMk/>
            <pc:sldMk cId="1436746131" sldId="276"/>
            <ac:spMk id="10" creationId="{4992C68C-BF69-E295-B08A-E2B66B940F5A}"/>
          </ac:spMkLst>
        </pc:spChg>
        <pc:graphicFrameChg chg="del">
          <ac:chgData name="Asish Bharadwaj" userId="02d393adb2f8547b" providerId="LiveId" clId="{BDF26C55-0A61-4C13-946A-AC2829264739}" dt="2023-06-21T07:04:25.496" v="1773" actId="478"/>
          <ac:graphicFrameMkLst>
            <pc:docMk/>
            <pc:sldMk cId="1436746131" sldId="276"/>
            <ac:graphicFrameMk id="6" creationId="{3E837343-1904-F039-C5E6-486B96520120}"/>
          </ac:graphicFrameMkLst>
        </pc:graphicFrameChg>
        <pc:graphicFrameChg chg="add mod modGraphic">
          <ac:chgData name="Asish Bharadwaj" userId="02d393adb2f8547b" providerId="LiveId" clId="{BDF26C55-0A61-4C13-946A-AC2829264739}" dt="2023-06-21T07:11:51.942" v="2020" actId="2710"/>
          <ac:graphicFrameMkLst>
            <pc:docMk/>
            <pc:sldMk cId="1436746131" sldId="276"/>
            <ac:graphicFrameMk id="11" creationId="{5421C238-DA1F-F449-3DFB-48B6C91281DE}"/>
          </ac:graphicFrameMkLst>
        </pc:graphicFrameChg>
      </pc:sldChg>
      <pc:sldChg chg="addSp modSp new del mod">
        <pc:chgData name="Asish Bharadwaj" userId="02d393adb2f8547b" providerId="LiveId" clId="{BDF26C55-0A61-4C13-946A-AC2829264739}" dt="2023-06-21T05:55:41.356" v="1381" actId="2696"/>
        <pc:sldMkLst>
          <pc:docMk/>
          <pc:sldMk cId="1945018636" sldId="277"/>
        </pc:sldMkLst>
        <pc:spChg chg="mod">
          <ac:chgData name="Asish Bharadwaj" userId="02d393adb2f8547b" providerId="LiveId" clId="{BDF26C55-0A61-4C13-946A-AC2829264739}" dt="2023-06-21T05:30:27.497" v="1054"/>
          <ac:spMkLst>
            <pc:docMk/>
            <pc:sldMk cId="1945018636" sldId="277"/>
            <ac:spMk id="2" creationId="{FD51A775-4280-55C1-9C89-6CF47BBC52E2}"/>
          </ac:spMkLst>
        </pc:spChg>
        <pc:spChg chg="mod">
          <ac:chgData name="Asish Bharadwaj" userId="02d393adb2f8547b" providerId="LiveId" clId="{BDF26C55-0A61-4C13-946A-AC2829264739}" dt="2023-06-21T05:30:27.497" v="1054"/>
          <ac:spMkLst>
            <pc:docMk/>
            <pc:sldMk cId="1945018636" sldId="277"/>
            <ac:spMk id="3" creationId="{0F061133-008F-97C6-5BB1-105965C8CE8E}"/>
          </ac:spMkLst>
        </pc:spChg>
        <pc:spChg chg="add mod">
          <ac:chgData name="Asish Bharadwaj" userId="02d393adb2f8547b" providerId="LiveId" clId="{BDF26C55-0A61-4C13-946A-AC2829264739}" dt="2023-06-20T13:28:24.985" v="341" actId="20577"/>
          <ac:spMkLst>
            <pc:docMk/>
            <pc:sldMk cId="1945018636" sldId="277"/>
            <ac:spMk id="4" creationId="{73D6CC7B-AFE3-6422-C307-F7CCB50B8770}"/>
          </ac:spMkLst>
        </pc:spChg>
        <pc:spChg chg="add mod">
          <ac:chgData name="Asish Bharadwaj" userId="02d393adb2f8547b" providerId="LiveId" clId="{BDF26C55-0A61-4C13-946A-AC2829264739}" dt="2023-06-20T13:28:36.004" v="351" actId="20577"/>
          <ac:spMkLst>
            <pc:docMk/>
            <pc:sldMk cId="1945018636" sldId="277"/>
            <ac:spMk id="5" creationId="{62D148C1-3CD4-0514-9B9C-CBD616E22D5D}"/>
          </ac:spMkLst>
        </pc:spChg>
        <pc:graphicFrameChg chg="add mod modGraphic">
          <ac:chgData name="Asish Bharadwaj" userId="02d393adb2f8547b" providerId="LiveId" clId="{BDF26C55-0A61-4C13-946A-AC2829264739}" dt="2023-06-20T13:34:58.072" v="435" actId="20577"/>
          <ac:graphicFrameMkLst>
            <pc:docMk/>
            <pc:sldMk cId="1945018636" sldId="277"/>
            <ac:graphicFrameMk id="6" creationId="{004CD60A-2103-192A-F55F-8C40CB3FCE73}"/>
          </ac:graphicFrameMkLst>
        </pc:graphicFrameChg>
      </pc:sldChg>
      <pc:sldChg chg="addSp delSp modSp add mod">
        <pc:chgData name="Asish Bharadwaj" userId="02d393adb2f8547b" providerId="LiveId" clId="{BDF26C55-0A61-4C13-946A-AC2829264739}" dt="2023-06-21T09:25:21.233" v="2559"/>
        <pc:sldMkLst>
          <pc:docMk/>
          <pc:sldMk cId="3350116427" sldId="277"/>
        </pc:sldMkLst>
        <pc:spChg chg="del">
          <ac:chgData name="Asish Bharadwaj" userId="02d393adb2f8547b" providerId="LiveId" clId="{BDF26C55-0A61-4C13-946A-AC2829264739}" dt="2023-06-21T07:04:35.001" v="1777" actId="478"/>
          <ac:spMkLst>
            <pc:docMk/>
            <pc:sldMk cId="3350116427" sldId="277"/>
            <ac:spMk id="2" creationId="{FD51A775-4280-55C1-9C89-6CF47BBC52E2}"/>
          </ac:spMkLst>
        </pc:spChg>
        <pc:spChg chg="del">
          <ac:chgData name="Asish Bharadwaj" userId="02d393adb2f8547b" providerId="LiveId" clId="{BDF26C55-0A61-4C13-946A-AC2829264739}" dt="2023-06-21T07:04:35.001" v="1777" actId="478"/>
          <ac:spMkLst>
            <pc:docMk/>
            <pc:sldMk cId="3350116427" sldId="277"/>
            <ac:spMk id="3" creationId="{0F061133-008F-97C6-5BB1-105965C8CE8E}"/>
          </ac:spMkLst>
        </pc:spChg>
        <pc:spChg chg="del">
          <ac:chgData name="Asish Bharadwaj" userId="02d393adb2f8547b" providerId="LiveId" clId="{BDF26C55-0A61-4C13-946A-AC2829264739}" dt="2023-06-21T07:04:35.001" v="1777" actId="478"/>
          <ac:spMkLst>
            <pc:docMk/>
            <pc:sldMk cId="3350116427" sldId="277"/>
            <ac:spMk id="4" creationId="{73D6CC7B-AFE3-6422-C307-F7CCB50B8770}"/>
          </ac:spMkLst>
        </pc:spChg>
        <pc:spChg chg="del">
          <ac:chgData name="Asish Bharadwaj" userId="02d393adb2f8547b" providerId="LiveId" clId="{BDF26C55-0A61-4C13-946A-AC2829264739}" dt="2023-06-21T07:04:35.001" v="1777" actId="478"/>
          <ac:spMkLst>
            <pc:docMk/>
            <pc:sldMk cId="3350116427" sldId="277"/>
            <ac:spMk id="5" creationId="{62D148C1-3CD4-0514-9B9C-CBD616E22D5D}"/>
          </ac:spMkLst>
        </pc:spChg>
        <pc:spChg chg="add mod">
          <ac:chgData name="Asish Bharadwaj" userId="02d393adb2f8547b" providerId="LiveId" clId="{BDF26C55-0A61-4C13-946A-AC2829264739}" dt="2023-06-21T09:25:21.233" v="2559"/>
          <ac:spMkLst>
            <pc:docMk/>
            <pc:sldMk cId="3350116427" sldId="277"/>
            <ac:spMk id="7" creationId="{7A6FFCFD-0489-298A-0643-9969649B74FD}"/>
          </ac:spMkLst>
        </pc:spChg>
        <pc:spChg chg="add mod">
          <ac:chgData name="Asish Bharadwaj" userId="02d393adb2f8547b" providerId="LiveId" clId="{BDF26C55-0A61-4C13-946A-AC2829264739}" dt="2023-06-21T09:25:21.233" v="2559"/>
          <ac:spMkLst>
            <pc:docMk/>
            <pc:sldMk cId="3350116427" sldId="277"/>
            <ac:spMk id="8" creationId="{40449FAF-0392-9847-B993-913F8160588F}"/>
          </ac:spMkLst>
        </pc:spChg>
        <pc:spChg chg="add mod">
          <ac:chgData name="Asish Bharadwaj" userId="02d393adb2f8547b" providerId="LiveId" clId="{BDF26C55-0A61-4C13-946A-AC2829264739}" dt="2023-06-21T07:04:38.556" v="1780" actId="20577"/>
          <ac:spMkLst>
            <pc:docMk/>
            <pc:sldMk cId="3350116427" sldId="277"/>
            <ac:spMk id="9" creationId="{2F115360-91F2-C2DA-4230-A68BDA5D4B75}"/>
          </ac:spMkLst>
        </pc:spChg>
        <pc:spChg chg="add mod">
          <ac:chgData name="Asish Bharadwaj" userId="02d393adb2f8547b" providerId="LiveId" clId="{BDF26C55-0A61-4C13-946A-AC2829264739}" dt="2023-06-21T07:12:26.477" v="2023" actId="1076"/>
          <ac:spMkLst>
            <pc:docMk/>
            <pc:sldMk cId="3350116427" sldId="277"/>
            <ac:spMk id="10" creationId="{7E465729-817F-C516-35E8-6A2849559675}"/>
          </ac:spMkLst>
        </pc:spChg>
        <pc:graphicFrameChg chg="del">
          <ac:chgData name="Asish Bharadwaj" userId="02d393adb2f8547b" providerId="LiveId" clId="{BDF26C55-0A61-4C13-946A-AC2829264739}" dt="2023-06-21T07:04:35.001" v="1777" actId="478"/>
          <ac:graphicFrameMkLst>
            <pc:docMk/>
            <pc:sldMk cId="3350116427" sldId="277"/>
            <ac:graphicFrameMk id="6" creationId="{004CD60A-2103-192A-F55F-8C40CB3FCE73}"/>
          </ac:graphicFrameMkLst>
        </pc:graphicFrameChg>
        <pc:graphicFrameChg chg="add mod modGraphic">
          <ac:chgData name="Asish Bharadwaj" userId="02d393adb2f8547b" providerId="LiveId" clId="{BDF26C55-0A61-4C13-946A-AC2829264739}" dt="2023-06-21T07:12:19.129" v="2022" actId="2710"/>
          <ac:graphicFrameMkLst>
            <pc:docMk/>
            <pc:sldMk cId="3350116427" sldId="277"/>
            <ac:graphicFrameMk id="11" creationId="{F7F17F6C-4534-E706-C89C-B0E41E7AC5F8}"/>
          </ac:graphicFrameMkLst>
        </pc:graphicFrameChg>
      </pc:sldChg>
      <pc:sldChg chg="addSp modSp new del mod">
        <pc:chgData name="Asish Bharadwaj" userId="02d393adb2f8547b" providerId="LiveId" clId="{BDF26C55-0A61-4C13-946A-AC2829264739}" dt="2023-06-21T05:55:41.356" v="1381" actId="2696"/>
        <pc:sldMkLst>
          <pc:docMk/>
          <pc:sldMk cId="3307348075" sldId="278"/>
        </pc:sldMkLst>
        <pc:spChg chg="mod">
          <ac:chgData name="Asish Bharadwaj" userId="02d393adb2f8547b" providerId="LiveId" clId="{BDF26C55-0A61-4C13-946A-AC2829264739}" dt="2023-06-21T05:29:26.703" v="1048" actId="27636"/>
          <ac:spMkLst>
            <pc:docMk/>
            <pc:sldMk cId="3307348075" sldId="278"/>
            <ac:spMk id="2" creationId="{E3DFA41C-D098-854A-E185-26F3807490DA}"/>
          </ac:spMkLst>
        </pc:spChg>
        <pc:spChg chg="mod">
          <ac:chgData name="Asish Bharadwaj" userId="02d393adb2f8547b" providerId="LiveId" clId="{BDF26C55-0A61-4C13-946A-AC2829264739}" dt="2023-06-21T05:30:27.497" v="1054"/>
          <ac:spMkLst>
            <pc:docMk/>
            <pc:sldMk cId="3307348075" sldId="278"/>
            <ac:spMk id="3" creationId="{EE6976CA-85FC-BFFD-C6B6-CBC529511028}"/>
          </ac:spMkLst>
        </pc:spChg>
        <pc:graphicFrameChg chg="add mod modGraphic">
          <ac:chgData name="Asish Bharadwaj" userId="02d393adb2f8547b" providerId="LiveId" clId="{BDF26C55-0A61-4C13-946A-AC2829264739}" dt="2023-06-20T13:33:26.921" v="409" actId="403"/>
          <ac:graphicFrameMkLst>
            <pc:docMk/>
            <pc:sldMk cId="3307348075" sldId="278"/>
            <ac:graphicFrameMk id="4" creationId="{2BDC5445-C23F-1297-E404-67D328A4A0CC}"/>
          </ac:graphicFrameMkLst>
        </pc:graphicFrameChg>
      </pc:sldChg>
      <pc:sldChg chg="modSp add mod">
        <pc:chgData name="Asish Bharadwaj" userId="02d393adb2f8547b" providerId="LiveId" clId="{BDF26C55-0A61-4C13-946A-AC2829264739}" dt="2023-06-21T09:25:21.233" v="2559"/>
        <pc:sldMkLst>
          <pc:docMk/>
          <pc:sldMk cId="3977054406" sldId="278"/>
        </pc:sldMkLst>
        <pc:spChg chg="mod">
          <ac:chgData name="Asish Bharadwaj" userId="02d393adb2f8547b" providerId="LiveId" clId="{BDF26C55-0A61-4C13-946A-AC2829264739}" dt="2023-06-21T07:13:26.524" v="2035" actId="20577"/>
          <ac:spMkLst>
            <pc:docMk/>
            <pc:sldMk cId="3977054406" sldId="278"/>
            <ac:spMk id="2" creationId="{E3DFA41C-D098-854A-E185-26F3807490DA}"/>
          </ac:spMkLst>
        </pc:spChg>
        <pc:spChg chg="mod">
          <ac:chgData name="Asish Bharadwaj" userId="02d393adb2f8547b" providerId="LiveId" clId="{BDF26C55-0A61-4C13-946A-AC2829264739}" dt="2023-06-21T09:25:21.233" v="2559"/>
          <ac:spMkLst>
            <pc:docMk/>
            <pc:sldMk cId="3977054406" sldId="278"/>
            <ac:spMk id="3" creationId="{EE6976CA-85FC-BFFD-C6B6-CBC529511028}"/>
          </ac:spMkLst>
        </pc:spChg>
        <pc:graphicFrameChg chg="mod">
          <ac:chgData name="Asish Bharadwaj" userId="02d393adb2f8547b" providerId="LiveId" clId="{BDF26C55-0A61-4C13-946A-AC2829264739}" dt="2023-06-21T07:18:53.712" v="2101" actId="1076"/>
          <ac:graphicFrameMkLst>
            <pc:docMk/>
            <pc:sldMk cId="3977054406" sldId="278"/>
            <ac:graphicFrameMk id="4" creationId="{2BDC5445-C23F-1297-E404-67D328A4A0CC}"/>
          </ac:graphicFrameMkLst>
        </pc:graphicFrameChg>
      </pc:sldChg>
      <pc:sldChg chg="addSp delSp modSp add del mod">
        <pc:chgData name="Asish Bharadwaj" userId="02d393adb2f8547b" providerId="LiveId" clId="{BDF26C55-0A61-4C13-946A-AC2829264739}" dt="2023-06-21T05:55:41.356" v="1381" actId="2696"/>
        <pc:sldMkLst>
          <pc:docMk/>
          <pc:sldMk cId="314152455" sldId="279"/>
        </pc:sldMkLst>
        <pc:spChg chg="add mod">
          <ac:chgData name="Asish Bharadwaj" userId="02d393adb2f8547b" providerId="LiveId" clId="{BDF26C55-0A61-4C13-946A-AC2829264739}" dt="2023-06-21T05:30:27.497" v="1054"/>
          <ac:spMkLst>
            <pc:docMk/>
            <pc:sldMk cId="314152455" sldId="279"/>
            <ac:spMk id="2" creationId="{2712985E-7850-C564-24F5-6FDDA6790142}"/>
          </ac:spMkLst>
        </pc:spChg>
        <pc:spChg chg="del mod">
          <ac:chgData name="Asish Bharadwaj" userId="02d393adb2f8547b" providerId="LiveId" clId="{BDF26C55-0A61-4C13-946A-AC2829264739}" dt="2023-06-20T13:30:16.419" v="376" actId="478"/>
          <ac:spMkLst>
            <pc:docMk/>
            <pc:sldMk cId="314152455" sldId="279"/>
            <ac:spMk id="3" creationId="{7E56C7BF-F7CA-A563-020B-995CEFA4D384}"/>
          </ac:spMkLst>
        </pc:spChg>
        <pc:spChg chg="del mod">
          <ac:chgData name="Asish Bharadwaj" userId="02d393adb2f8547b" providerId="LiveId" clId="{BDF26C55-0A61-4C13-946A-AC2829264739}" dt="2023-06-20T13:30:16.419" v="376" actId="478"/>
          <ac:spMkLst>
            <pc:docMk/>
            <pc:sldMk cId="314152455" sldId="279"/>
            <ac:spMk id="5" creationId="{1BA3EC59-3C31-EB1A-B092-C1A06D03D785}"/>
          </ac:spMkLst>
        </pc:spChg>
        <pc:spChg chg="add mod">
          <ac:chgData name="Asish Bharadwaj" userId="02d393adb2f8547b" providerId="LiveId" clId="{BDF26C55-0A61-4C13-946A-AC2829264739}" dt="2023-06-21T05:30:27.497" v="1054"/>
          <ac:spMkLst>
            <pc:docMk/>
            <pc:sldMk cId="314152455" sldId="279"/>
            <ac:spMk id="6" creationId="{2541EB89-472E-B3C9-16BD-45CB03BB5FDD}"/>
          </ac:spMkLst>
        </pc:spChg>
        <pc:spChg chg="add mod">
          <ac:chgData name="Asish Bharadwaj" userId="02d393adb2f8547b" providerId="LiveId" clId="{BDF26C55-0A61-4C13-946A-AC2829264739}" dt="2023-06-20T13:30:48.990" v="387" actId="20577"/>
          <ac:spMkLst>
            <pc:docMk/>
            <pc:sldMk cId="314152455" sldId="279"/>
            <ac:spMk id="7" creationId="{D94F0C17-C27D-60CA-CD54-042DE93DD3FB}"/>
          </ac:spMkLst>
        </pc:spChg>
        <pc:spChg chg="add mod">
          <ac:chgData name="Asish Bharadwaj" userId="02d393adb2f8547b" providerId="LiveId" clId="{BDF26C55-0A61-4C13-946A-AC2829264739}" dt="2023-06-20T13:30:38.635" v="385" actId="20577"/>
          <ac:spMkLst>
            <pc:docMk/>
            <pc:sldMk cId="314152455" sldId="279"/>
            <ac:spMk id="8" creationId="{371060BB-F848-1F39-5557-755159B8A447}"/>
          </ac:spMkLst>
        </pc:spChg>
        <pc:graphicFrameChg chg="del mod modGraphic">
          <ac:chgData name="Asish Bharadwaj" userId="02d393adb2f8547b" providerId="LiveId" clId="{BDF26C55-0A61-4C13-946A-AC2829264739}" dt="2023-06-20T13:30:16.419" v="376" actId="478"/>
          <ac:graphicFrameMkLst>
            <pc:docMk/>
            <pc:sldMk cId="314152455" sldId="279"/>
            <ac:graphicFrameMk id="4" creationId="{A54C7CD1-21AA-28A8-F289-A628A898CE3D}"/>
          </ac:graphicFrameMkLst>
        </pc:graphicFrameChg>
        <pc:graphicFrameChg chg="add mod modGraphic">
          <ac:chgData name="Asish Bharadwaj" userId="02d393adb2f8547b" providerId="LiveId" clId="{BDF26C55-0A61-4C13-946A-AC2829264739}" dt="2023-06-20T13:34:32.018" v="425" actId="403"/>
          <ac:graphicFrameMkLst>
            <pc:docMk/>
            <pc:sldMk cId="314152455" sldId="279"/>
            <ac:graphicFrameMk id="9" creationId="{B96F0CA0-91E0-1F40-EA93-2E8D2C445CAE}"/>
          </ac:graphicFrameMkLst>
        </pc:graphicFrameChg>
      </pc:sldChg>
      <pc:sldChg chg="addSp delSp modSp add mod">
        <pc:chgData name="Asish Bharadwaj" userId="02d393adb2f8547b" providerId="LiveId" clId="{BDF26C55-0A61-4C13-946A-AC2829264739}" dt="2023-06-21T09:25:21.233" v="2559"/>
        <pc:sldMkLst>
          <pc:docMk/>
          <pc:sldMk cId="831430115" sldId="279"/>
        </pc:sldMkLst>
        <pc:spChg chg="del">
          <ac:chgData name="Asish Bharadwaj" userId="02d393adb2f8547b" providerId="LiveId" clId="{BDF26C55-0A61-4C13-946A-AC2829264739}" dt="2023-06-21T07:03:56.622" v="1761" actId="478"/>
          <ac:spMkLst>
            <pc:docMk/>
            <pc:sldMk cId="831430115" sldId="279"/>
            <ac:spMk id="2" creationId="{2712985E-7850-C564-24F5-6FDDA6790142}"/>
          </ac:spMkLst>
        </pc:spChg>
        <pc:spChg chg="add del mod">
          <ac:chgData name="Asish Bharadwaj" userId="02d393adb2f8547b" providerId="LiveId" clId="{BDF26C55-0A61-4C13-946A-AC2829264739}" dt="2023-06-21T07:03:52.806" v="1760"/>
          <ac:spMkLst>
            <pc:docMk/>
            <pc:sldMk cId="831430115" sldId="279"/>
            <ac:spMk id="3" creationId="{59014EB7-999F-ACC0-5E8B-35E5118EFF78}"/>
          </ac:spMkLst>
        </pc:spChg>
        <pc:spChg chg="add del mod">
          <ac:chgData name="Asish Bharadwaj" userId="02d393adb2f8547b" providerId="LiveId" clId="{BDF26C55-0A61-4C13-946A-AC2829264739}" dt="2023-06-21T07:03:52.806" v="1760"/>
          <ac:spMkLst>
            <pc:docMk/>
            <pc:sldMk cId="831430115" sldId="279"/>
            <ac:spMk id="4" creationId="{7CB0300E-013D-FDEF-5B38-629FDCDEA7D9}"/>
          </ac:spMkLst>
        </pc:spChg>
        <pc:spChg chg="del">
          <ac:chgData name="Asish Bharadwaj" userId="02d393adb2f8547b" providerId="LiveId" clId="{BDF26C55-0A61-4C13-946A-AC2829264739}" dt="2023-06-21T07:03:56.622" v="1761" actId="478"/>
          <ac:spMkLst>
            <pc:docMk/>
            <pc:sldMk cId="831430115" sldId="279"/>
            <ac:spMk id="6" creationId="{2541EB89-472E-B3C9-16BD-45CB03BB5FDD}"/>
          </ac:spMkLst>
        </pc:spChg>
        <pc:spChg chg="del mod">
          <ac:chgData name="Asish Bharadwaj" userId="02d393adb2f8547b" providerId="LiveId" clId="{BDF26C55-0A61-4C13-946A-AC2829264739}" dt="2023-06-21T07:03:56.622" v="1761" actId="478"/>
          <ac:spMkLst>
            <pc:docMk/>
            <pc:sldMk cId="831430115" sldId="279"/>
            <ac:spMk id="7" creationId="{D94F0C17-C27D-60CA-CD54-042DE93DD3FB}"/>
          </ac:spMkLst>
        </pc:spChg>
        <pc:spChg chg="del mod">
          <ac:chgData name="Asish Bharadwaj" userId="02d393adb2f8547b" providerId="LiveId" clId="{BDF26C55-0A61-4C13-946A-AC2829264739}" dt="2023-06-21T07:03:56.622" v="1761" actId="478"/>
          <ac:spMkLst>
            <pc:docMk/>
            <pc:sldMk cId="831430115" sldId="279"/>
            <ac:spMk id="8" creationId="{371060BB-F848-1F39-5557-755159B8A447}"/>
          </ac:spMkLst>
        </pc:spChg>
        <pc:spChg chg="add mod">
          <ac:chgData name="Asish Bharadwaj" userId="02d393adb2f8547b" providerId="LiveId" clId="{BDF26C55-0A61-4C13-946A-AC2829264739}" dt="2023-06-21T09:25:21.233" v="2559"/>
          <ac:spMkLst>
            <pc:docMk/>
            <pc:sldMk cId="831430115" sldId="279"/>
            <ac:spMk id="10" creationId="{F8A5C500-E88C-5D99-5CF4-1017011EF0FE}"/>
          </ac:spMkLst>
        </pc:spChg>
        <pc:spChg chg="add mod">
          <ac:chgData name="Asish Bharadwaj" userId="02d393adb2f8547b" providerId="LiveId" clId="{BDF26C55-0A61-4C13-946A-AC2829264739}" dt="2023-06-21T09:25:21.233" v="2559"/>
          <ac:spMkLst>
            <pc:docMk/>
            <pc:sldMk cId="831430115" sldId="279"/>
            <ac:spMk id="11" creationId="{27873DCA-5917-DED7-D24C-0246ECE8C1B9}"/>
          </ac:spMkLst>
        </pc:spChg>
        <pc:spChg chg="add mod">
          <ac:chgData name="Asish Bharadwaj" userId="02d393adb2f8547b" providerId="LiveId" clId="{BDF26C55-0A61-4C13-946A-AC2829264739}" dt="2023-06-21T07:04:02.083" v="1764" actId="20577"/>
          <ac:spMkLst>
            <pc:docMk/>
            <pc:sldMk cId="831430115" sldId="279"/>
            <ac:spMk id="12" creationId="{F9A92419-42CC-B0FF-C17D-C1A559EF691F}"/>
          </ac:spMkLst>
        </pc:spChg>
        <pc:spChg chg="add mod">
          <ac:chgData name="Asish Bharadwaj" userId="02d393adb2f8547b" providerId="LiveId" clId="{BDF26C55-0A61-4C13-946A-AC2829264739}" dt="2023-06-21T07:11:09.080" v="2015" actId="1076"/>
          <ac:spMkLst>
            <pc:docMk/>
            <pc:sldMk cId="831430115" sldId="279"/>
            <ac:spMk id="13" creationId="{BF84ED28-B0FE-E4E1-7597-A3125F8B1F28}"/>
          </ac:spMkLst>
        </pc:spChg>
        <pc:graphicFrameChg chg="add del mod">
          <ac:chgData name="Asish Bharadwaj" userId="02d393adb2f8547b" providerId="LiveId" clId="{BDF26C55-0A61-4C13-946A-AC2829264739}" dt="2023-06-21T07:03:52.806" v="1760"/>
          <ac:graphicFrameMkLst>
            <pc:docMk/>
            <pc:sldMk cId="831430115" sldId="279"/>
            <ac:graphicFrameMk id="5" creationId="{5C121B2C-915C-1674-8699-76E852AB8608}"/>
          </ac:graphicFrameMkLst>
        </pc:graphicFrameChg>
        <pc:graphicFrameChg chg="del modGraphic">
          <ac:chgData name="Asish Bharadwaj" userId="02d393adb2f8547b" providerId="LiveId" clId="{BDF26C55-0A61-4C13-946A-AC2829264739}" dt="2023-06-21T07:03:56.622" v="1761" actId="478"/>
          <ac:graphicFrameMkLst>
            <pc:docMk/>
            <pc:sldMk cId="831430115" sldId="279"/>
            <ac:graphicFrameMk id="9" creationId="{B96F0CA0-91E0-1F40-EA93-2E8D2C445CAE}"/>
          </ac:graphicFrameMkLst>
        </pc:graphicFrameChg>
        <pc:graphicFrameChg chg="add mod modGraphic">
          <ac:chgData name="Asish Bharadwaj" userId="02d393adb2f8547b" providerId="LiveId" clId="{BDF26C55-0A61-4C13-946A-AC2829264739}" dt="2023-06-21T07:11:05.341" v="2014" actId="2710"/>
          <ac:graphicFrameMkLst>
            <pc:docMk/>
            <pc:sldMk cId="831430115" sldId="279"/>
            <ac:graphicFrameMk id="14" creationId="{743664F7-B101-D532-3BAC-2EC1AFE46E48}"/>
          </ac:graphicFrameMkLst>
        </pc:graphicFrameChg>
      </pc:sldChg>
      <pc:sldChg chg="addSp modSp new mod">
        <pc:chgData name="Asish Bharadwaj" userId="02d393adb2f8547b" providerId="LiveId" clId="{BDF26C55-0A61-4C13-946A-AC2829264739}" dt="2023-06-21T09:25:21.233" v="2559"/>
        <pc:sldMkLst>
          <pc:docMk/>
          <pc:sldMk cId="3668173211" sldId="280"/>
        </pc:sldMkLst>
        <pc:spChg chg="mod">
          <ac:chgData name="Asish Bharadwaj" userId="02d393adb2f8547b" providerId="LiveId" clId="{BDF26C55-0A61-4C13-946A-AC2829264739}" dt="2023-06-21T09:25:04.476" v="2544" actId="27636"/>
          <ac:spMkLst>
            <pc:docMk/>
            <pc:sldMk cId="3668173211" sldId="280"/>
            <ac:spMk id="2" creationId="{8DC10555-7222-027D-6BE6-AD26227CAE89}"/>
          </ac:spMkLst>
        </pc:spChg>
        <pc:spChg chg="mod">
          <ac:chgData name="Asish Bharadwaj" userId="02d393adb2f8547b" providerId="LiveId" clId="{BDF26C55-0A61-4C13-946A-AC2829264739}" dt="2023-06-21T09:25:21.233" v="2559"/>
          <ac:spMkLst>
            <pc:docMk/>
            <pc:sldMk cId="3668173211" sldId="280"/>
            <ac:spMk id="3" creationId="{CC657A92-0093-29CB-46D3-81878EBD5255}"/>
          </ac:spMkLst>
        </pc:spChg>
        <pc:picChg chg="add mod">
          <ac:chgData name="Asish Bharadwaj" userId="02d393adb2f8547b" providerId="LiveId" clId="{BDF26C55-0A61-4C13-946A-AC2829264739}" dt="2023-06-21T07:14:13.517" v="2039" actId="14100"/>
          <ac:picMkLst>
            <pc:docMk/>
            <pc:sldMk cId="3668173211" sldId="280"/>
            <ac:picMk id="4" creationId="{85E93BE2-25AE-5487-BE99-3E850BCC22EC}"/>
          </ac:picMkLst>
        </pc:picChg>
      </pc:sldChg>
      <pc:sldChg chg="modSp new mod">
        <pc:chgData name="Asish Bharadwaj" userId="02d393adb2f8547b" providerId="LiveId" clId="{BDF26C55-0A61-4C13-946A-AC2829264739}" dt="2023-06-21T09:25:21.677" v="2566" actId="27636"/>
        <pc:sldMkLst>
          <pc:docMk/>
          <pc:sldMk cId="3077148549" sldId="281"/>
        </pc:sldMkLst>
        <pc:spChg chg="mod">
          <ac:chgData name="Asish Bharadwaj" userId="02d393adb2f8547b" providerId="LiveId" clId="{BDF26C55-0A61-4C13-946A-AC2829264739}" dt="2023-06-21T09:25:21.677" v="2566" actId="27636"/>
          <ac:spMkLst>
            <pc:docMk/>
            <pc:sldMk cId="3077148549" sldId="281"/>
            <ac:spMk id="2" creationId="{C8E20373-289F-BB28-B138-05247B2D790D}"/>
          </ac:spMkLst>
        </pc:spChg>
        <pc:spChg chg="mod">
          <ac:chgData name="Asish Bharadwaj" userId="02d393adb2f8547b" providerId="LiveId" clId="{BDF26C55-0A61-4C13-946A-AC2829264739}" dt="2023-06-21T07:14:46.373" v="2045" actId="1076"/>
          <ac:spMkLst>
            <pc:docMk/>
            <pc:sldMk cId="3077148549" sldId="281"/>
            <ac:spMk id="3" creationId="{631F7B5E-C924-F29B-F0F5-CD58F920E737}"/>
          </ac:spMkLst>
        </pc:spChg>
      </pc:sldChg>
      <pc:sldChg chg="addSp modSp new mod">
        <pc:chgData name="Asish Bharadwaj" userId="02d393adb2f8547b" providerId="LiveId" clId="{BDF26C55-0A61-4C13-946A-AC2829264739}" dt="2023-06-21T09:25:21.233" v="2559"/>
        <pc:sldMkLst>
          <pc:docMk/>
          <pc:sldMk cId="3909312959" sldId="282"/>
        </pc:sldMkLst>
        <pc:spChg chg="mod">
          <ac:chgData name="Asish Bharadwaj" userId="02d393adb2f8547b" providerId="LiveId" clId="{BDF26C55-0A61-4C13-946A-AC2829264739}" dt="2023-06-21T09:25:21.233" v="2559"/>
          <ac:spMkLst>
            <pc:docMk/>
            <pc:sldMk cId="3909312959" sldId="282"/>
            <ac:spMk id="2" creationId="{348BC556-F91C-2494-27D6-C5709243712E}"/>
          </ac:spMkLst>
        </pc:spChg>
        <pc:spChg chg="mod">
          <ac:chgData name="Asish Bharadwaj" userId="02d393adb2f8547b" providerId="LiveId" clId="{BDF26C55-0A61-4C13-946A-AC2829264739}" dt="2023-06-21T09:25:21.233" v="2559"/>
          <ac:spMkLst>
            <pc:docMk/>
            <pc:sldMk cId="3909312959" sldId="282"/>
            <ac:spMk id="3" creationId="{BFB297FF-2F2E-1BA6-6022-FF3D8A96B5CF}"/>
          </ac:spMkLst>
        </pc:spChg>
        <pc:graphicFrameChg chg="add mod modGraphic">
          <ac:chgData name="Asish Bharadwaj" userId="02d393adb2f8547b" providerId="LiveId" clId="{BDF26C55-0A61-4C13-946A-AC2829264739}" dt="2023-06-20T13:42:26.667" v="609" actId="403"/>
          <ac:graphicFrameMkLst>
            <pc:docMk/>
            <pc:sldMk cId="3909312959" sldId="282"/>
            <ac:graphicFrameMk id="4" creationId="{917E843E-72C5-C1E6-161B-79638D23F880}"/>
          </ac:graphicFrameMkLst>
        </pc:graphicFrameChg>
      </pc:sldChg>
      <pc:sldChg chg="modSp new mod">
        <pc:chgData name="Asish Bharadwaj" userId="02d393adb2f8547b" providerId="LiveId" clId="{BDF26C55-0A61-4C13-946A-AC2829264739}" dt="2023-06-21T07:19:18.157" v="2108" actId="20577"/>
        <pc:sldMkLst>
          <pc:docMk/>
          <pc:sldMk cId="499541630" sldId="283"/>
        </pc:sldMkLst>
        <pc:spChg chg="mod">
          <ac:chgData name="Asish Bharadwaj" userId="02d393adb2f8547b" providerId="LiveId" clId="{BDF26C55-0A61-4C13-946A-AC2829264739}" dt="2023-06-21T07:19:18.157" v="2108" actId="20577"/>
          <ac:spMkLst>
            <pc:docMk/>
            <pc:sldMk cId="499541630" sldId="283"/>
            <ac:spMk id="2" creationId="{FA66496E-8B8D-5AC3-A06A-1C87273737DD}"/>
          </ac:spMkLst>
        </pc:spChg>
        <pc:spChg chg="mod">
          <ac:chgData name="Asish Bharadwaj" userId="02d393adb2f8547b" providerId="LiveId" clId="{BDF26C55-0A61-4C13-946A-AC2829264739}" dt="2023-06-20T13:44:04.778" v="698" actId="14100"/>
          <ac:spMkLst>
            <pc:docMk/>
            <pc:sldMk cId="499541630" sldId="283"/>
            <ac:spMk id="3" creationId="{D73BB9D8-C8FB-5660-6B4C-C6F7D21A6DF2}"/>
          </ac:spMkLst>
        </pc:spChg>
      </pc:sldChg>
      <pc:sldChg chg="modSp new mod">
        <pc:chgData name="Asish Bharadwaj" userId="02d393adb2f8547b" providerId="LiveId" clId="{BDF26C55-0A61-4C13-946A-AC2829264739}" dt="2023-06-21T09:25:21.733" v="2567" actId="27636"/>
        <pc:sldMkLst>
          <pc:docMk/>
          <pc:sldMk cId="2093144110" sldId="284"/>
        </pc:sldMkLst>
        <pc:spChg chg="mod">
          <ac:chgData name="Asish Bharadwaj" userId="02d393adb2f8547b" providerId="LiveId" clId="{BDF26C55-0A61-4C13-946A-AC2829264739}" dt="2023-06-21T07:16:32.264" v="2068" actId="1036"/>
          <ac:spMkLst>
            <pc:docMk/>
            <pc:sldMk cId="2093144110" sldId="284"/>
            <ac:spMk id="2" creationId="{BE2DB5F6-5D4D-94DB-F0A2-451AE5537CD9}"/>
          </ac:spMkLst>
        </pc:spChg>
        <pc:spChg chg="mod">
          <ac:chgData name="Asish Bharadwaj" userId="02d393adb2f8547b" providerId="LiveId" clId="{BDF26C55-0A61-4C13-946A-AC2829264739}" dt="2023-06-21T09:25:21.733" v="2567" actId="27636"/>
          <ac:spMkLst>
            <pc:docMk/>
            <pc:sldMk cId="2093144110" sldId="284"/>
            <ac:spMk id="3" creationId="{6AF008CA-4C59-30D6-BEBB-115C78A36733}"/>
          </ac:spMkLst>
        </pc:spChg>
      </pc:sldChg>
      <pc:sldChg chg="addSp delSp modSp new mod">
        <pc:chgData name="Asish Bharadwaj" userId="02d393adb2f8547b" providerId="LiveId" clId="{BDF26C55-0A61-4C13-946A-AC2829264739}" dt="2023-06-21T09:25:21.233" v="2559"/>
        <pc:sldMkLst>
          <pc:docMk/>
          <pc:sldMk cId="3720720234" sldId="285"/>
        </pc:sldMkLst>
        <pc:spChg chg="mod">
          <ac:chgData name="Asish Bharadwaj" userId="02d393adb2f8547b" providerId="LiveId" clId="{BDF26C55-0A61-4C13-946A-AC2829264739}" dt="2023-06-21T09:25:21.233" v="2559"/>
          <ac:spMkLst>
            <pc:docMk/>
            <pc:sldMk cId="3720720234" sldId="285"/>
            <ac:spMk id="2" creationId="{6468E09D-63E0-EC1C-1381-C02E6F0A0197}"/>
          </ac:spMkLst>
        </pc:spChg>
        <pc:spChg chg="mod">
          <ac:chgData name="Asish Bharadwaj" userId="02d393adb2f8547b" providerId="LiveId" clId="{BDF26C55-0A61-4C13-946A-AC2829264739}" dt="2023-06-21T09:25:21.233" v="2559"/>
          <ac:spMkLst>
            <pc:docMk/>
            <pc:sldMk cId="3720720234" sldId="285"/>
            <ac:spMk id="3" creationId="{729B8837-9F09-749C-08A5-25814923B06D}"/>
          </ac:spMkLst>
        </pc:spChg>
        <pc:spChg chg="add mod">
          <ac:chgData name="Asish Bharadwaj" userId="02d393adb2f8547b" providerId="LiveId" clId="{BDF26C55-0A61-4C13-946A-AC2829264739}" dt="2023-06-20T13:47:59.770" v="827" actId="14838"/>
          <ac:spMkLst>
            <pc:docMk/>
            <pc:sldMk cId="3720720234" sldId="285"/>
            <ac:spMk id="8" creationId="{B4D0E618-8682-8D79-4143-131C128F995B}"/>
          </ac:spMkLst>
        </pc:spChg>
        <pc:picChg chg="add mod">
          <ac:chgData name="Asish Bharadwaj" userId="02d393adb2f8547b" providerId="LiveId" clId="{BDF26C55-0A61-4C13-946A-AC2829264739}" dt="2023-06-20T13:46:42.408" v="813" actId="14100"/>
          <ac:picMkLst>
            <pc:docMk/>
            <pc:sldMk cId="3720720234" sldId="285"/>
            <ac:picMk id="4" creationId="{12E504D2-46C5-978C-3DAD-1F6869249FEA}"/>
          </ac:picMkLst>
        </pc:picChg>
        <pc:picChg chg="add mod">
          <ac:chgData name="Asish Bharadwaj" userId="02d393adb2f8547b" providerId="LiveId" clId="{BDF26C55-0A61-4C13-946A-AC2829264739}" dt="2023-06-20T13:47:18.671" v="821" actId="14100"/>
          <ac:picMkLst>
            <pc:docMk/>
            <pc:sldMk cId="3720720234" sldId="285"/>
            <ac:picMk id="5" creationId="{2040120C-CE7C-C92B-545E-BD381127003C}"/>
          </ac:picMkLst>
        </pc:picChg>
        <pc:cxnChg chg="add del">
          <ac:chgData name="Asish Bharadwaj" userId="02d393adb2f8547b" providerId="LiveId" clId="{BDF26C55-0A61-4C13-946A-AC2829264739}" dt="2023-06-20T13:47:35.241" v="823" actId="478"/>
          <ac:cxnSpMkLst>
            <pc:docMk/>
            <pc:sldMk cId="3720720234" sldId="285"/>
            <ac:cxnSpMk id="7" creationId="{1408BA16-E47D-48EF-BCD0-E3626654DFB1}"/>
          </ac:cxnSpMkLst>
        </pc:cxnChg>
      </pc:sldChg>
      <pc:sldChg chg="delSp modSp new mod">
        <pc:chgData name="Asish Bharadwaj" userId="02d393adb2f8547b" providerId="LiveId" clId="{BDF26C55-0A61-4C13-946A-AC2829264739}" dt="2023-06-21T09:02:57.946" v="2284" actId="207"/>
        <pc:sldMkLst>
          <pc:docMk/>
          <pc:sldMk cId="927805257" sldId="286"/>
        </pc:sldMkLst>
        <pc:spChg chg="mod">
          <ac:chgData name="Asish Bharadwaj" userId="02d393adb2f8547b" providerId="LiveId" clId="{BDF26C55-0A61-4C13-946A-AC2829264739}" dt="2023-06-21T09:02:57.946" v="2284" actId="207"/>
          <ac:spMkLst>
            <pc:docMk/>
            <pc:sldMk cId="927805257" sldId="286"/>
            <ac:spMk id="2" creationId="{0F017067-1335-F0A3-D31D-B02D04CC263F}"/>
          </ac:spMkLst>
        </pc:spChg>
        <pc:spChg chg="del mod">
          <ac:chgData name="Asish Bharadwaj" userId="02d393adb2f8547b" providerId="LiveId" clId="{BDF26C55-0A61-4C13-946A-AC2829264739}" dt="2023-06-20T13:54:52.422" v="831" actId="478"/>
          <ac:spMkLst>
            <pc:docMk/>
            <pc:sldMk cId="927805257" sldId="286"/>
            <ac:spMk id="3" creationId="{448F33CB-B92A-5801-4ADD-91D96DAD5DD9}"/>
          </ac:spMkLst>
        </pc:spChg>
      </pc:sldChg>
      <pc:sldChg chg="modSp new mod">
        <pc:chgData name="Asish Bharadwaj" userId="02d393adb2f8547b" providerId="LiveId" clId="{BDF26C55-0A61-4C13-946A-AC2829264739}" dt="2023-06-21T09:25:21.633" v="2562" actId="27636"/>
        <pc:sldMkLst>
          <pc:docMk/>
          <pc:sldMk cId="758808869" sldId="287"/>
        </pc:sldMkLst>
        <pc:spChg chg="mod">
          <ac:chgData name="Asish Bharadwaj" userId="02d393adb2f8547b" providerId="LiveId" clId="{BDF26C55-0A61-4C13-946A-AC2829264739}" dt="2023-06-21T09:25:21.633" v="2562" actId="27636"/>
          <ac:spMkLst>
            <pc:docMk/>
            <pc:sldMk cId="758808869" sldId="287"/>
            <ac:spMk id="2" creationId="{0924EB92-03D8-4B6C-2A0E-42BC393EDB7D}"/>
          </ac:spMkLst>
        </pc:spChg>
        <pc:spChg chg="mod">
          <ac:chgData name="Asish Bharadwaj" userId="02d393adb2f8547b" providerId="LiveId" clId="{BDF26C55-0A61-4C13-946A-AC2829264739}" dt="2023-06-21T09:25:21.631" v="2561" actId="27636"/>
          <ac:spMkLst>
            <pc:docMk/>
            <pc:sldMk cId="758808869" sldId="287"/>
            <ac:spMk id="3" creationId="{5586C2C2-CBDF-3FE3-8C09-9F9ABC96DB04}"/>
          </ac:spMkLst>
        </pc:spChg>
      </pc:sldChg>
      <pc:sldChg chg="new del">
        <pc:chgData name="Asish Bharadwaj" userId="02d393adb2f8547b" providerId="LiveId" clId="{BDF26C55-0A61-4C13-946A-AC2829264739}" dt="2023-06-20T13:57:13.226" v="996" actId="47"/>
        <pc:sldMkLst>
          <pc:docMk/>
          <pc:sldMk cId="2148479513" sldId="287"/>
        </pc:sldMkLst>
      </pc:sldChg>
      <pc:sldChg chg="addSp delSp modSp new mod">
        <pc:chgData name="Asish Bharadwaj" userId="02d393adb2f8547b" providerId="LiveId" clId="{BDF26C55-0A61-4C13-946A-AC2829264739}" dt="2023-06-21T09:25:21.633" v="2563" actId="27636"/>
        <pc:sldMkLst>
          <pc:docMk/>
          <pc:sldMk cId="1965797986" sldId="288"/>
        </pc:sldMkLst>
        <pc:spChg chg="mod">
          <ac:chgData name="Asish Bharadwaj" userId="02d393adb2f8547b" providerId="LiveId" clId="{BDF26C55-0A61-4C13-946A-AC2829264739}" dt="2023-06-21T09:25:21.633" v="2563" actId="27636"/>
          <ac:spMkLst>
            <pc:docMk/>
            <pc:sldMk cId="1965797986" sldId="288"/>
            <ac:spMk id="2" creationId="{B1D18FA6-5E61-1312-9B8D-A82D4D22D5E5}"/>
          </ac:spMkLst>
        </pc:spChg>
        <pc:spChg chg="del mod">
          <ac:chgData name="Asish Bharadwaj" userId="02d393adb2f8547b" providerId="LiveId" clId="{BDF26C55-0A61-4C13-946A-AC2829264739}" dt="2023-06-21T05:53:48.446" v="1368" actId="931"/>
          <ac:spMkLst>
            <pc:docMk/>
            <pc:sldMk cId="1965797986" sldId="288"/>
            <ac:spMk id="3" creationId="{8628171E-211D-3263-5E7B-B70A949A9621}"/>
          </ac:spMkLst>
        </pc:spChg>
        <pc:picChg chg="add mod">
          <ac:chgData name="Asish Bharadwaj" userId="02d393adb2f8547b" providerId="LiveId" clId="{BDF26C55-0A61-4C13-946A-AC2829264739}" dt="2023-06-21T05:53:52.377" v="1369" actId="1076"/>
          <ac:picMkLst>
            <pc:docMk/>
            <pc:sldMk cId="1965797986" sldId="288"/>
            <ac:picMk id="5" creationId="{A219DB91-F64A-28BB-E08B-6CB0ECA595AF}"/>
          </ac:picMkLst>
        </pc:picChg>
      </pc:sldChg>
      <pc:sldChg chg="modSp new mod">
        <pc:chgData name="Asish Bharadwaj" userId="02d393adb2f8547b" providerId="LiveId" clId="{BDF26C55-0A61-4C13-946A-AC2829264739}" dt="2023-06-21T09:25:21.614" v="2560" actId="27636"/>
        <pc:sldMkLst>
          <pc:docMk/>
          <pc:sldMk cId="2675894317" sldId="289"/>
        </pc:sldMkLst>
        <pc:spChg chg="mod">
          <ac:chgData name="Asish Bharadwaj" userId="02d393adb2f8547b" providerId="LiveId" clId="{BDF26C55-0A61-4C13-946A-AC2829264739}" dt="2023-06-21T09:25:21.614" v="2560" actId="27636"/>
          <ac:spMkLst>
            <pc:docMk/>
            <pc:sldMk cId="2675894317" sldId="289"/>
            <ac:spMk id="2" creationId="{F9A039B3-E25B-70BE-673F-7FF64D1C22C0}"/>
          </ac:spMkLst>
        </pc:spChg>
        <pc:spChg chg="mod">
          <ac:chgData name="Asish Bharadwaj" userId="02d393adb2f8547b" providerId="LiveId" clId="{BDF26C55-0A61-4C13-946A-AC2829264739}" dt="2023-06-21T05:51:20.159" v="1350" actId="207"/>
          <ac:spMkLst>
            <pc:docMk/>
            <pc:sldMk cId="2675894317" sldId="289"/>
            <ac:spMk id="3" creationId="{490B6847-A4BD-8CDC-1A90-DD70D00BBCD8}"/>
          </ac:spMkLst>
        </pc:spChg>
      </pc:sldChg>
      <pc:sldChg chg="addSp modSp new mod">
        <pc:chgData name="Asish Bharadwaj" userId="02d393adb2f8547b" providerId="LiveId" clId="{BDF26C55-0A61-4C13-946A-AC2829264739}" dt="2023-06-21T09:25:21.646" v="2565" actId="27636"/>
        <pc:sldMkLst>
          <pc:docMk/>
          <pc:sldMk cId="401729929" sldId="290"/>
        </pc:sldMkLst>
        <pc:spChg chg="mod">
          <ac:chgData name="Asish Bharadwaj" userId="02d393adb2f8547b" providerId="LiveId" clId="{BDF26C55-0A61-4C13-946A-AC2829264739}" dt="2023-06-21T09:25:21.633" v="2564" actId="27636"/>
          <ac:spMkLst>
            <pc:docMk/>
            <pc:sldMk cId="401729929" sldId="290"/>
            <ac:spMk id="2" creationId="{D1A90ED5-DE56-61D3-C3BE-E27F81F20452}"/>
          </ac:spMkLst>
        </pc:spChg>
        <pc:spChg chg="mod">
          <ac:chgData name="Asish Bharadwaj" userId="02d393adb2f8547b" providerId="LiveId" clId="{BDF26C55-0A61-4C13-946A-AC2829264739}" dt="2023-06-21T09:25:21.646" v="2565" actId="27636"/>
          <ac:spMkLst>
            <pc:docMk/>
            <pc:sldMk cId="401729929" sldId="290"/>
            <ac:spMk id="3" creationId="{EFC23A9E-6703-399B-36BB-17C15C4FC096}"/>
          </ac:spMkLst>
        </pc:spChg>
        <pc:picChg chg="add mod">
          <ac:chgData name="Asish Bharadwaj" userId="02d393adb2f8547b" providerId="LiveId" clId="{BDF26C55-0A61-4C13-946A-AC2829264739}" dt="2023-06-21T08:46:39.879" v="2165" actId="14826"/>
          <ac:picMkLst>
            <pc:docMk/>
            <pc:sldMk cId="401729929" sldId="290"/>
            <ac:picMk id="5" creationId="{C557F3BA-98F2-CF7F-6405-9E418E6323A3}"/>
          </ac:picMkLst>
        </pc:picChg>
      </pc:sldChg>
      <pc:sldChg chg="addSp delSp modSp new mod">
        <pc:chgData name="Asish Bharadwaj" userId="02d393adb2f8547b" providerId="LiveId" clId="{BDF26C55-0A61-4C13-946A-AC2829264739}" dt="2023-06-21T09:25:04.451" v="2541" actId="27636"/>
        <pc:sldMkLst>
          <pc:docMk/>
          <pc:sldMk cId="1345020566" sldId="291"/>
        </pc:sldMkLst>
        <pc:spChg chg="mod">
          <ac:chgData name="Asish Bharadwaj" userId="02d393adb2f8547b" providerId="LiveId" clId="{BDF26C55-0A61-4C13-946A-AC2829264739}" dt="2023-06-21T09:25:04.451" v="2541" actId="27636"/>
          <ac:spMkLst>
            <pc:docMk/>
            <pc:sldMk cId="1345020566" sldId="291"/>
            <ac:spMk id="2" creationId="{09548469-4F44-24A8-1AEA-72707C2CD9AB}"/>
          </ac:spMkLst>
        </pc:spChg>
        <pc:spChg chg="mod">
          <ac:chgData name="Asish Bharadwaj" userId="02d393adb2f8547b" providerId="LiveId" clId="{BDF26C55-0A61-4C13-946A-AC2829264739}" dt="2023-06-21T09:00:45.078" v="2277" actId="207"/>
          <ac:spMkLst>
            <pc:docMk/>
            <pc:sldMk cId="1345020566" sldId="291"/>
            <ac:spMk id="3" creationId="{7E95290D-4D8B-D1A5-5F24-357FF7962985}"/>
          </ac:spMkLst>
        </pc:spChg>
        <pc:spChg chg="add del">
          <ac:chgData name="Asish Bharadwaj" userId="02d393adb2f8547b" providerId="LiveId" clId="{BDF26C55-0A61-4C13-946A-AC2829264739}" dt="2023-06-21T06:53:30.296" v="1638" actId="22"/>
          <ac:spMkLst>
            <pc:docMk/>
            <pc:sldMk cId="1345020566" sldId="291"/>
            <ac:spMk id="5" creationId="{A2F13470-D8C2-EED2-97C0-9A48AE1CA601}"/>
          </ac:spMkLst>
        </pc:spChg>
      </pc:sldChg>
      <pc:sldChg chg="addSp delSp modSp new mod">
        <pc:chgData name="Asish Bharadwaj" userId="02d393adb2f8547b" providerId="LiveId" clId="{BDF26C55-0A61-4C13-946A-AC2829264739}" dt="2023-06-21T09:25:09.573" v="2553" actId="27636"/>
        <pc:sldMkLst>
          <pc:docMk/>
          <pc:sldMk cId="2532813723" sldId="292"/>
        </pc:sldMkLst>
        <pc:spChg chg="del mod">
          <ac:chgData name="Asish Bharadwaj" userId="02d393adb2f8547b" providerId="LiveId" clId="{BDF26C55-0A61-4C13-946A-AC2829264739}" dt="2023-06-21T06:56:21.490" v="1672" actId="478"/>
          <ac:spMkLst>
            <pc:docMk/>
            <pc:sldMk cId="2532813723" sldId="292"/>
            <ac:spMk id="2" creationId="{85262282-F7CA-E527-D807-2FA05D34E271}"/>
          </ac:spMkLst>
        </pc:spChg>
        <pc:spChg chg="del mod">
          <ac:chgData name="Asish Bharadwaj" userId="02d393adb2f8547b" providerId="LiveId" clId="{BDF26C55-0A61-4C13-946A-AC2829264739}" dt="2023-06-21T06:56:01.151" v="1669" actId="478"/>
          <ac:spMkLst>
            <pc:docMk/>
            <pc:sldMk cId="2532813723" sldId="292"/>
            <ac:spMk id="3" creationId="{1FE286E7-36BF-4B30-77D2-6508262567DC}"/>
          </ac:spMkLst>
        </pc:spChg>
        <pc:spChg chg="add mod">
          <ac:chgData name="Asish Bharadwaj" userId="02d393adb2f8547b" providerId="LiveId" clId="{BDF26C55-0A61-4C13-946A-AC2829264739}" dt="2023-06-21T09:25:09.556" v="2552" actId="27636"/>
          <ac:spMkLst>
            <pc:docMk/>
            <pc:sldMk cId="2532813723" sldId="292"/>
            <ac:spMk id="4" creationId="{4183D57A-C10A-F48D-121F-37EF8526545E}"/>
          </ac:spMkLst>
        </pc:spChg>
        <pc:spChg chg="add mod">
          <ac:chgData name="Asish Bharadwaj" userId="02d393adb2f8547b" providerId="LiveId" clId="{BDF26C55-0A61-4C13-946A-AC2829264739}" dt="2023-06-21T09:25:09.573" v="2553" actId="27636"/>
          <ac:spMkLst>
            <pc:docMk/>
            <pc:sldMk cId="2532813723" sldId="292"/>
            <ac:spMk id="5" creationId="{E51BB0D8-250C-3F66-F433-78B4BFFAF965}"/>
          </ac:spMkLst>
        </pc:spChg>
      </pc:sldChg>
      <pc:sldChg chg="modSp new mod">
        <pc:chgData name="Asish Bharadwaj" userId="02d393adb2f8547b" providerId="LiveId" clId="{BDF26C55-0A61-4C13-946A-AC2829264739}" dt="2023-06-21T09:25:09.611" v="2556" actId="27636"/>
        <pc:sldMkLst>
          <pc:docMk/>
          <pc:sldMk cId="3545655417" sldId="293"/>
        </pc:sldMkLst>
        <pc:spChg chg="mod">
          <ac:chgData name="Asish Bharadwaj" userId="02d393adb2f8547b" providerId="LiveId" clId="{BDF26C55-0A61-4C13-946A-AC2829264739}" dt="2023-06-21T09:25:09.611" v="2556" actId="27636"/>
          <ac:spMkLst>
            <pc:docMk/>
            <pc:sldMk cId="3545655417" sldId="293"/>
            <ac:spMk id="2" creationId="{A48E1B8D-4759-EB9E-E8E1-DF6D2EF54CC2}"/>
          </ac:spMkLst>
        </pc:spChg>
        <pc:spChg chg="mod">
          <ac:chgData name="Asish Bharadwaj" userId="02d393adb2f8547b" providerId="LiveId" clId="{BDF26C55-0A61-4C13-946A-AC2829264739}" dt="2023-06-21T09:05:34.964" v="2294" actId="207"/>
          <ac:spMkLst>
            <pc:docMk/>
            <pc:sldMk cId="3545655417" sldId="293"/>
            <ac:spMk id="3" creationId="{AB723CBF-2FCA-295C-F8E3-D8859E0AC405}"/>
          </ac:spMkLst>
        </pc:spChg>
      </pc:sldChg>
      <pc:sldChg chg="addSp delSp modSp new mod">
        <pc:chgData name="Asish Bharadwaj" userId="02d393adb2f8547b" providerId="LiveId" clId="{BDF26C55-0A61-4C13-946A-AC2829264739}" dt="2023-06-21T09:25:04.465" v="2543" actId="27636"/>
        <pc:sldMkLst>
          <pc:docMk/>
          <pc:sldMk cId="546698563" sldId="294"/>
        </pc:sldMkLst>
        <pc:spChg chg="mod">
          <ac:chgData name="Asish Bharadwaj" userId="02d393adb2f8547b" providerId="LiveId" clId="{BDF26C55-0A61-4C13-946A-AC2829264739}" dt="2023-06-21T09:25:04.465" v="2543" actId="27636"/>
          <ac:spMkLst>
            <pc:docMk/>
            <pc:sldMk cId="546698563" sldId="294"/>
            <ac:spMk id="2" creationId="{774FC68D-CD8E-53E4-F9B6-90A2A73DF3B7}"/>
          </ac:spMkLst>
        </pc:spChg>
        <pc:spChg chg="del">
          <ac:chgData name="Asish Bharadwaj" userId="02d393adb2f8547b" providerId="LiveId" clId="{BDF26C55-0A61-4C13-946A-AC2829264739}" dt="2023-06-21T07:27:48.184" v="2154" actId="931"/>
          <ac:spMkLst>
            <pc:docMk/>
            <pc:sldMk cId="546698563" sldId="294"/>
            <ac:spMk id="3" creationId="{AE2CF555-FAA2-F87F-6644-EB1D4686646B}"/>
          </ac:spMkLst>
        </pc:spChg>
        <pc:picChg chg="add mod">
          <ac:chgData name="Asish Bharadwaj" userId="02d393adb2f8547b" providerId="LiveId" clId="{BDF26C55-0A61-4C13-946A-AC2829264739}" dt="2023-06-21T07:27:53.653" v="2156" actId="14100"/>
          <ac:picMkLst>
            <pc:docMk/>
            <pc:sldMk cId="546698563" sldId="294"/>
            <ac:picMk id="5" creationId="{475646B5-DCD5-B953-4FD5-2CE8622E8FB0}"/>
          </ac:picMkLst>
        </pc:picChg>
      </pc:sldChg>
      <pc:sldChg chg="addSp delSp modSp new mod">
        <pc:chgData name="Asish Bharadwaj" userId="02d393adb2f8547b" providerId="LiveId" clId="{BDF26C55-0A61-4C13-946A-AC2829264739}" dt="2023-06-21T09:25:09.620" v="2557" actId="27636"/>
        <pc:sldMkLst>
          <pc:docMk/>
          <pc:sldMk cId="3257649984" sldId="295"/>
        </pc:sldMkLst>
        <pc:spChg chg="del">
          <ac:chgData name="Asish Bharadwaj" userId="02d393adb2f8547b" providerId="LiveId" clId="{BDF26C55-0A61-4C13-946A-AC2829264739}" dt="2023-06-21T08:50:09.551" v="2191" actId="478"/>
          <ac:spMkLst>
            <pc:docMk/>
            <pc:sldMk cId="3257649984" sldId="295"/>
            <ac:spMk id="2" creationId="{8648710B-D5FC-C0EA-47F3-B22770AA42B8}"/>
          </ac:spMkLst>
        </pc:spChg>
        <pc:spChg chg="del">
          <ac:chgData name="Asish Bharadwaj" userId="02d393adb2f8547b" providerId="LiveId" clId="{BDF26C55-0A61-4C13-946A-AC2829264739}" dt="2023-06-21T08:50:09.551" v="2191" actId="478"/>
          <ac:spMkLst>
            <pc:docMk/>
            <pc:sldMk cId="3257649984" sldId="295"/>
            <ac:spMk id="3" creationId="{F20D67C5-777C-915A-B562-3C2E99C03A7B}"/>
          </ac:spMkLst>
        </pc:spChg>
        <pc:spChg chg="add del mod">
          <ac:chgData name="Asish Bharadwaj" userId="02d393adb2f8547b" providerId="LiveId" clId="{BDF26C55-0A61-4C13-946A-AC2829264739}" dt="2023-06-21T08:50:09.551" v="2191" actId="478"/>
          <ac:spMkLst>
            <pc:docMk/>
            <pc:sldMk cId="3257649984" sldId="295"/>
            <ac:spMk id="4" creationId="{51D8507B-DA6E-F50F-1035-4EB64FCE5FBA}"/>
          </ac:spMkLst>
        </pc:spChg>
        <pc:spChg chg="add del mod">
          <ac:chgData name="Asish Bharadwaj" userId="02d393adb2f8547b" providerId="LiveId" clId="{BDF26C55-0A61-4C13-946A-AC2829264739}" dt="2023-06-21T08:50:09.551" v="2191" actId="478"/>
          <ac:spMkLst>
            <pc:docMk/>
            <pc:sldMk cId="3257649984" sldId="295"/>
            <ac:spMk id="5" creationId="{29C9D493-C534-7C70-A4D9-0F05C8D87085}"/>
          </ac:spMkLst>
        </pc:spChg>
        <pc:spChg chg="add mod">
          <ac:chgData name="Asish Bharadwaj" userId="02d393adb2f8547b" providerId="LiveId" clId="{BDF26C55-0A61-4C13-946A-AC2829264739}" dt="2023-06-21T08:51:10.824" v="2209" actId="14100"/>
          <ac:spMkLst>
            <pc:docMk/>
            <pc:sldMk cId="3257649984" sldId="295"/>
            <ac:spMk id="6" creationId="{939EB383-F069-B5D4-D92D-10254DC5E4C9}"/>
          </ac:spMkLst>
        </pc:spChg>
        <pc:spChg chg="add mod">
          <ac:chgData name="Asish Bharadwaj" userId="02d393adb2f8547b" providerId="LiveId" clId="{BDF26C55-0A61-4C13-946A-AC2829264739}" dt="2023-06-21T08:50:33.420" v="2198" actId="1035"/>
          <ac:spMkLst>
            <pc:docMk/>
            <pc:sldMk cId="3257649984" sldId="295"/>
            <ac:spMk id="7" creationId="{65D7BFC2-42CA-DF6E-8930-4E88686814C8}"/>
          </ac:spMkLst>
        </pc:spChg>
        <pc:spChg chg="add mod">
          <ac:chgData name="Asish Bharadwaj" userId="02d393adb2f8547b" providerId="LiveId" clId="{BDF26C55-0A61-4C13-946A-AC2829264739}" dt="2023-06-21T08:51:19.512" v="2213" actId="20577"/>
          <ac:spMkLst>
            <pc:docMk/>
            <pc:sldMk cId="3257649984" sldId="295"/>
            <ac:spMk id="8" creationId="{E111ED80-5141-E649-B35F-0B14C0490C5A}"/>
          </ac:spMkLst>
        </pc:spChg>
        <pc:spChg chg="add mod">
          <ac:chgData name="Asish Bharadwaj" userId="02d393adb2f8547b" providerId="LiveId" clId="{BDF26C55-0A61-4C13-946A-AC2829264739}" dt="2023-06-21T09:25:09.620" v="2557" actId="27636"/>
          <ac:spMkLst>
            <pc:docMk/>
            <pc:sldMk cId="3257649984" sldId="295"/>
            <ac:spMk id="9" creationId="{5143B246-AEC3-45A0-5D3A-A6867843E46E}"/>
          </ac:spMkLst>
        </pc:spChg>
      </pc:sldChg>
      <pc:sldChg chg="addSp delSp modSp new mod modClrScheme chgLayout">
        <pc:chgData name="Asish Bharadwaj" userId="02d393adb2f8547b" providerId="LiveId" clId="{BDF26C55-0A61-4C13-946A-AC2829264739}" dt="2023-06-21T09:25:21.740" v="2568" actId="27636"/>
        <pc:sldMkLst>
          <pc:docMk/>
          <pc:sldMk cId="1060216314" sldId="296"/>
        </pc:sldMkLst>
        <pc:spChg chg="del mod">
          <ac:chgData name="Asish Bharadwaj" userId="02d393adb2f8547b" providerId="LiveId" clId="{BDF26C55-0A61-4C13-946A-AC2829264739}" dt="2023-06-21T08:53:52.644" v="2225" actId="478"/>
          <ac:spMkLst>
            <pc:docMk/>
            <pc:sldMk cId="1060216314" sldId="296"/>
            <ac:spMk id="2" creationId="{57B1714E-71AF-857E-8578-4E7ED76DD318}"/>
          </ac:spMkLst>
        </pc:spChg>
        <pc:spChg chg="del">
          <ac:chgData name="Asish Bharadwaj" userId="02d393adb2f8547b" providerId="LiveId" clId="{BDF26C55-0A61-4C13-946A-AC2829264739}" dt="2023-06-21T08:53:52.644" v="2225" actId="478"/>
          <ac:spMkLst>
            <pc:docMk/>
            <pc:sldMk cId="1060216314" sldId="296"/>
            <ac:spMk id="3" creationId="{E6A9D8C1-5C21-311A-3457-F0655179DE43}"/>
          </ac:spMkLst>
        </pc:spChg>
        <pc:spChg chg="add mod">
          <ac:chgData name="Asish Bharadwaj" userId="02d393adb2f8547b" providerId="LiveId" clId="{BDF26C55-0A61-4C13-946A-AC2829264739}" dt="2023-06-21T08:53:56.146" v="2226"/>
          <ac:spMkLst>
            <pc:docMk/>
            <pc:sldMk cId="1060216314" sldId="296"/>
            <ac:spMk id="4" creationId="{0C6C9904-BCAA-A28C-637D-746284E67368}"/>
          </ac:spMkLst>
        </pc:spChg>
        <pc:spChg chg="add mod">
          <ac:chgData name="Asish Bharadwaj" userId="02d393adb2f8547b" providerId="LiveId" clId="{BDF26C55-0A61-4C13-946A-AC2829264739}" dt="2023-06-21T08:53:56.146" v="2226"/>
          <ac:spMkLst>
            <pc:docMk/>
            <pc:sldMk cId="1060216314" sldId="296"/>
            <ac:spMk id="5" creationId="{BCD5E53B-3488-C219-C6EA-73E6B974F10F}"/>
          </ac:spMkLst>
        </pc:spChg>
        <pc:spChg chg="add mod">
          <ac:chgData name="Asish Bharadwaj" userId="02d393adb2f8547b" providerId="LiveId" clId="{BDF26C55-0A61-4C13-946A-AC2829264739}" dt="2023-06-21T08:53:56.146" v="2226"/>
          <ac:spMkLst>
            <pc:docMk/>
            <pc:sldMk cId="1060216314" sldId="296"/>
            <ac:spMk id="6" creationId="{F4166471-2AB1-3C5B-B83D-BDDE49C32D39}"/>
          </ac:spMkLst>
        </pc:spChg>
        <pc:spChg chg="add mod">
          <ac:chgData name="Asish Bharadwaj" userId="02d393adb2f8547b" providerId="LiveId" clId="{BDF26C55-0A61-4C13-946A-AC2829264739}" dt="2023-06-21T08:54:03.841" v="2227" actId="20577"/>
          <ac:spMkLst>
            <pc:docMk/>
            <pc:sldMk cId="1060216314" sldId="296"/>
            <ac:spMk id="7" creationId="{13C5AB8F-D7AF-1533-58D2-6AAC30367C6E}"/>
          </ac:spMkLst>
        </pc:spChg>
        <pc:spChg chg="add del">
          <ac:chgData name="Asish Bharadwaj" userId="02d393adb2f8547b" providerId="LiveId" clId="{BDF26C55-0A61-4C13-946A-AC2829264739}" dt="2023-06-21T08:54:18.666" v="2229" actId="22"/>
          <ac:spMkLst>
            <pc:docMk/>
            <pc:sldMk cId="1060216314" sldId="296"/>
            <ac:spMk id="9" creationId="{6826EE99-4BDA-C2FA-5D61-EE342C25FAF5}"/>
          </ac:spMkLst>
        </pc:spChg>
        <pc:spChg chg="add mod ord">
          <ac:chgData name="Asish Bharadwaj" userId="02d393adb2f8547b" providerId="LiveId" clId="{BDF26C55-0A61-4C13-946A-AC2829264739}" dt="2023-06-21T08:54:44.544" v="2232" actId="27636"/>
          <ac:spMkLst>
            <pc:docMk/>
            <pc:sldMk cId="1060216314" sldId="296"/>
            <ac:spMk id="10" creationId="{E6E595CE-B77F-A73B-1975-636DC0081915}"/>
          </ac:spMkLst>
        </pc:spChg>
        <pc:spChg chg="add mod ord">
          <ac:chgData name="Asish Bharadwaj" userId="02d393adb2f8547b" providerId="LiveId" clId="{BDF26C55-0A61-4C13-946A-AC2829264739}" dt="2023-06-21T09:25:21.740" v="2568" actId="27636"/>
          <ac:spMkLst>
            <pc:docMk/>
            <pc:sldMk cId="1060216314" sldId="296"/>
            <ac:spMk id="11" creationId="{BCD83172-0C23-43B3-30BE-BA637EF8A909}"/>
          </ac:spMkLst>
        </pc:spChg>
      </pc:sldChg>
      <pc:sldChg chg="addSp delSp modSp new mod">
        <pc:chgData name="Asish Bharadwaj" userId="02d393adb2f8547b" providerId="LiveId" clId="{BDF26C55-0A61-4C13-946A-AC2829264739}" dt="2023-06-21T09:13:26.888" v="2314" actId="207"/>
        <pc:sldMkLst>
          <pc:docMk/>
          <pc:sldMk cId="831163443" sldId="297"/>
        </pc:sldMkLst>
        <pc:spChg chg="del">
          <ac:chgData name="Asish Bharadwaj" userId="02d393adb2f8547b" providerId="LiveId" clId="{BDF26C55-0A61-4C13-946A-AC2829264739}" dt="2023-06-21T08:56:01.153" v="2245" actId="478"/>
          <ac:spMkLst>
            <pc:docMk/>
            <pc:sldMk cId="831163443" sldId="297"/>
            <ac:spMk id="2" creationId="{9ECEA00C-E710-6665-15EE-F78EFF74586A}"/>
          </ac:spMkLst>
        </pc:spChg>
        <pc:spChg chg="del">
          <ac:chgData name="Asish Bharadwaj" userId="02d393adb2f8547b" providerId="LiveId" clId="{BDF26C55-0A61-4C13-946A-AC2829264739}" dt="2023-06-21T08:56:01.153" v="2245" actId="478"/>
          <ac:spMkLst>
            <pc:docMk/>
            <pc:sldMk cId="831163443" sldId="297"/>
            <ac:spMk id="3" creationId="{E35CD62F-8A5F-47AD-4235-2B7DA5F6CBD0}"/>
          </ac:spMkLst>
        </pc:spChg>
        <pc:spChg chg="add mod">
          <ac:chgData name="Asish Bharadwaj" userId="02d393adb2f8547b" providerId="LiveId" clId="{BDF26C55-0A61-4C13-946A-AC2829264739}" dt="2023-06-21T08:56:01.970" v="2246"/>
          <ac:spMkLst>
            <pc:docMk/>
            <pc:sldMk cId="831163443" sldId="297"/>
            <ac:spMk id="4" creationId="{CF53CA36-7E15-00C8-462D-8D08FC94400E}"/>
          </ac:spMkLst>
        </pc:spChg>
        <pc:spChg chg="add mod">
          <ac:chgData name="Asish Bharadwaj" userId="02d393adb2f8547b" providerId="LiveId" clId="{BDF26C55-0A61-4C13-946A-AC2829264739}" dt="2023-06-21T08:56:01.970" v="2246"/>
          <ac:spMkLst>
            <pc:docMk/>
            <pc:sldMk cId="831163443" sldId="297"/>
            <ac:spMk id="5" creationId="{08F0730D-80CA-8EAA-678A-813B1D17DFDD}"/>
          </ac:spMkLst>
        </pc:spChg>
        <pc:spChg chg="add mod">
          <ac:chgData name="Asish Bharadwaj" userId="02d393adb2f8547b" providerId="LiveId" clId="{BDF26C55-0A61-4C13-946A-AC2829264739}" dt="2023-06-21T08:56:01.970" v="2246"/>
          <ac:spMkLst>
            <pc:docMk/>
            <pc:sldMk cId="831163443" sldId="297"/>
            <ac:spMk id="6" creationId="{4A180013-B70E-6376-FD26-A1C2F0367C1D}"/>
          </ac:spMkLst>
        </pc:spChg>
        <pc:spChg chg="add mod">
          <ac:chgData name="Asish Bharadwaj" userId="02d393adb2f8547b" providerId="LiveId" clId="{BDF26C55-0A61-4C13-946A-AC2829264739}" dt="2023-06-21T08:56:01.970" v="2246"/>
          <ac:spMkLst>
            <pc:docMk/>
            <pc:sldMk cId="831163443" sldId="297"/>
            <ac:spMk id="7" creationId="{096DF467-73A7-0C6E-7A11-9EABF4AA0EF9}"/>
          </ac:spMkLst>
        </pc:spChg>
        <pc:spChg chg="add mod">
          <ac:chgData name="Asish Bharadwaj" userId="02d393adb2f8547b" providerId="LiveId" clId="{BDF26C55-0A61-4C13-946A-AC2829264739}" dt="2023-06-21T08:56:06.613" v="2249" actId="5793"/>
          <ac:spMkLst>
            <pc:docMk/>
            <pc:sldMk cId="831163443" sldId="297"/>
            <ac:spMk id="8" creationId="{A4A71403-BA94-B301-987E-C95CE68F9F37}"/>
          </ac:spMkLst>
        </pc:spChg>
        <pc:spChg chg="add mod">
          <ac:chgData name="Asish Bharadwaj" userId="02d393adb2f8547b" providerId="LiveId" clId="{BDF26C55-0A61-4C13-946A-AC2829264739}" dt="2023-06-21T09:13:26.888" v="2314" actId="207"/>
          <ac:spMkLst>
            <pc:docMk/>
            <pc:sldMk cId="831163443" sldId="297"/>
            <ac:spMk id="9" creationId="{A53054D0-6B58-E1B3-DA53-5CEDA0FF4E3D}"/>
          </ac:spMkLst>
        </pc:spChg>
      </pc:sldChg>
      <pc:sldChg chg="modSp new mod">
        <pc:chgData name="Asish Bharadwaj" userId="02d393adb2f8547b" providerId="LiveId" clId="{BDF26C55-0A61-4C13-946A-AC2829264739}" dt="2023-06-21T09:25:09.620" v="2558" actId="27636"/>
        <pc:sldMkLst>
          <pc:docMk/>
          <pc:sldMk cId="3956943020" sldId="298"/>
        </pc:sldMkLst>
        <pc:spChg chg="mod">
          <ac:chgData name="Asish Bharadwaj" userId="02d393adb2f8547b" providerId="LiveId" clId="{BDF26C55-0A61-4C13-946A-AC2829264739}" dt="2023-06-21T09:25:09.620" v="2558" actId="27636"/>
          <ac:spMkLst>
            <pc:docMk/>
            <pc:sldMk cId="3956943020" sldId="298"/>
            <ac:spMk id="2" creationId="{49A2C414-744A-1562-0567-CC9439FDE1B9}"/>
          </ac:spMkLst>
        </pc:spChg>
        <pc:spChg chg="mod">
          <ac:chgData name="Asish Bharadwaj" userId="02d393adb2f8547b" providerId="LiveId" clId="{BDF26C55-0A61-4C13-946A-AC2829264739}" dt="2023-06-21T09:21:13.968" v="2503" actId="122"/>
          <ac:spMkLst>
            <pc:docMk/>
            <pc:sldMk cId="3956943020" sldId="298"/>
            <ac:spMk id="3" creationId="{7B05C6BA-2DA9-F9EA-907F-E7FE8197026F}"/>
          </ac:spMkLst>
        </pc:spChg>
      </pc:sldChg>
      <pc:sldChg chg="addSp delSp modSp new mod">
        <pc:chgData name="Asish Bharadwaj" userId="02d393adb2f8547b" providerId="LiveId" clId="{BDF26C55-0A61-4C13-946A-AC2829264739}" dt="2023-06-21T09:28:07.666" v="2583" actId="1076"/>
        <pc:sldMkLst>
          <pc:docMk/>
          <pc:sldMk cId="530605920" sldId="299"/>
        </pc:sldMkLst>
        <pc:spChg chg="mod">
          <ac:chgData name="Asish Bharadwaj" userId="02d393adb2f8547b" providerId="LiveId" clId="{BDF26C55-0A61-4C13-946A-AC2829264739}" dt="2023-06-21T09:28:07.666" v="2583" actId="1076"/>
          <ac:spMkLst>
            <pc:docMk/>
            <pc:sldMk cId="530605920" sldId="299"/>
            <ac:spMk id="2" creationId="{1C0D2A83-3548-8FA7-323A-19573B685EE3}"/>
          </ac:spMkLst>
        </pc:spChg>
        <pc:inkChg chg="add del">
          <ac:chgData name="Asish Bharadwaj" userId="02d393adb2f8547b" providerId="LiveId" clId="{BDF26C55-0A61-4C13-946A-AC2829264739}" dt="2023-06-21T09:22:56.827" v="2527" actId="9405"/>
          <ac:inkMkLst>
            <pc:docMk/>
            <pc:sldMk cId="530605920" sldId="299"/>
            <ac:inkMk id="3" creationId="{7FA48DBF-2BA7-94A7-C87F-42CFDBF19A96}"/>
          </ac:inkMkLst>
        </pc:inkChg>
        <pc:inkChg chg="add del">
          <ac:chgData name="Asish Bharadwaj" userId="02d393adb2f8547b" providerId="LiveId" clId="{BDF26C55-0A61-4C13-946A-AC2829264739}" dt="2023-06-21T09:23:10.925" v="2529" actId="9405"/>
          <ac:inkMkLst>
            <pc:docMk/>
            <pc:sldMk cId="530605920" sldId="299"/>
            <ac:inkMk id="4" creationId="{6BA77CBE-FBB0-CCE4-6FD9-5637D0F891F2}"/>
          </ac:inkMkLst>
        </pc:inkChg>
        <pc:inkChg chg="add del">
          <ac:chgData name="Asish Bharadwaj" userId="02d393adb2f8547b" providerId="LiveId" clId="{BDF26C55-0A61-4C13-946A-AC2829264739}" dt="2023-06-21T09:24:38.771" v="2535"/>
          <ac:inkMkLst>
            <pc:docMk/>
            <pc:sldMk cId="530605920" sldId="299"/>
            <ac:inkMk id="5" creationId="{09B96A54-3FA1-4586-C313-299E2280289D}"/>
          </ac:inkMkLst>
        </pc:inkChg>
        <pc:inkChg chg="add del">
          <ac:chgData name="Asish Bharadwaj" userId="02d393adb2f8547b" providerId="LiveId" clId="{BDF26C55-0A61-4C13-946A-AC2829264739}" dt="2023-06-21T09:24:37.662" v="2534"/>
          <ac:inkMkLst>
            <pc:docMk/>
            <pc:sldMk cId="530605920" sldId="299"/>
            <ac:inkMk id="6" creationId="{3FE2BD3B-3A3A-26D0-3A60-D04F62F80966}"/>
          </ac:inkMkLst>
        </pc:inkChg>
        <pc:inkChg chg="add del">
          <ac:chgData name="Asish Bharadwaj" userId="02d393adb2f8547b" providerId="LiveId" clId="{BDF26C55-0A61-4C13-946A-AC2829264739}" dt="2023-06-21T09:24:37.662" v="2533"/>
          <ac:inkMkLst>
            <pc:docMk/>
            <pc:sldMk cId="530605920" sldId="299"/>
            <ac:inkMk id="7" creationId="{D446D3FC-2F5F-0AF0-640F-AC59300EF31C}"/>
          </ac:inkMkLst>
        </pc:inkChg>
      </pc:sldChg>
      <pc:sldMasterChg chg="addSldLayout">
        <pc:chgData name="Asish Bharadwaj" userId="02d393adb2f8547b" providerId="LiveId" clId="{BDF26C55-0A61-4C13-946A-AC2829264739}" dt="2023-06-20T12:43:45.115" v="0" actId="680"/>
        <pc:sldMasterMkLst>
          <pc:docMk/>
          <pc:sldMasterMk cId="170832332" sldId="2147483648"/>
        </pc:sldMasterMkLst>
        <pc:sldLayoutChg chg="add">
          <pc:chgData name="Asish Bharadwaj" userId="02d393adb2f8547b" providerId="LiveId" clId="{BDF26C55-0A61-4C13-946A-AC2829264739}" dt="2023-06-20T12:43:45.115" v="0" actId="680"/>
          <pc:sldLayoutMkLst>
            <pc:docMk/>
            <pc:sldMasterMk cId="170832332" sldId="2147483648"/>
            <pc:sldLayoutMk cId="938564730" sldId="2147483649"/>
          </pc:sldLayoutMkLst>
        </pc:sldLayoutChg>
      </pc:sldMaster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6/21/2023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2179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78283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42385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93164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244782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6/21/2023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358651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6/21/2023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506446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3578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56785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7397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48451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2848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6/21/2023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0647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7891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88666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8327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8508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6/21/2023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82237796"/>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C3182-492F-A014-B3B2-EA74BB688DA4}"/>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0228A5C5-E969-A9A2-1CB3-D82CEC3C40CF}"/>
              </a:ext>
            </a:extLst>
          </p:cNvPr>
          <p:cNvSpPr>
            <a:spLocks noGrp="1"/>
          </p:cNvSpPr>
          <p:nvPr>
            <p:ph type="subTitle" idx="1"/>
          </p:nvPr>
        </p:nvSpPr>
        <p:spPr/>
        <p:txBody>
          <a:bodyPr/>
          <a:lstStyle/>
          <a:p>
            <a:endParaRPr lang="en-IN"/>
          </a:p>
        </p:txBody>
      </p:sp>
      <p:pic>
        <p:nvPicPr>
          <p:cNvPr id="35" name="Picture 34">
            <a:extLst>
              <a:ext uri="{FF2B5EF4-FFF2-40B4-BE49-F238E27FC236}">
                <a16:creationId xmlns:a16="http://schemas.microsoft.com/office/drawing/2014/main" id="{B8D00595-7163-621B-86A0-F6F535BB8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87" y="1"/>
            <a:ext cx="13059957" cy="6858000"/>
          </a:xfrm>
          <a:prstGeom prst="rect">
            <a:avLst/>
          </a:prstGeom>
        </p:spPr>
      </p:pic>
    </p:spTree>
    <p:extLst>
      <p:ext uri="{BB962C8B-B14F-4D97-AF65-F5344CB8AC3E}">
        <p14:creationId xmlns:p14="http://schemas.microsoft.com/office/powerpoint/2010/main" val="329802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18FA6-5E61-1312-9B8D-A82D4D22D5E5}"/>
              </a:ext>
            </a:extLst>
          </p:cNvPr>
          <p:cNvSpPr>
            <a:spLocks noGrp="1"/>
          </p:cNvSpPr>
          <p:nvPr>
            <p:ph type="title"/>
          </p:nvPr>
        </p:nvSpPr>
        <p:spPr>
          <a:xfrm>
            <a:off x="2671649" y="0"/>
            <a:ext cx="6848702" cy="794657"/>
          </a:xfrm>
        </p:spPr>
        <p:txBody>
          <a:bodyPr>
            <a:normAutofit/>
          </a:bodyPr>
          <a:lstStyle/>
          <a:p>
            <a:r>
              <a:rPr lang="en-US" dirty="0"/>
              <a:t>Example for degree centrality</a:t>
            </a:r>
            <a:endParaRPr lang="en-IN" dirty="0"/>
          </a:p>
        </p:txBody>
      </p:sp>
      <p:pic>
        <p:nvPicPr>
          <p:cNvPr id="5" name="Content Placeholder 4">
            <a:extLst>
              <a:ext uri="{FF2B5EF4-FFF2-40B4-BE49-F238E27FC236}">
                <a16:creationId xmlns:a16="http://schemas.microsoft.com/office/drawing/2014/main" id="{A219DB91-F64A-28BB-E08B-6CB0ECA595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1649" y="794657"/>
            <a:ext cx="6731292" cy="5899150"/>
          </a:xfrm>
        </p:spPr>
      </p:pic>
    </p:spTree>
    <p:extLst>
      <p:ext uri="{BB962C8B-B14F-4D97-AF65-F5344CB8AC3E}">
        <p14:creationId xmlns:p14="http://schemas.microsoft.com/office/powerpoint/2010/main" val="1965797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EB852-E16D-65B2-5A53-1BA86AE86BAC}"/>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40BC5BD-5414-4378-718D-4208DAF36AA3}"/>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8C41AD0D-084F-2CE8-8F1E-16A59A68B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0"/>
            <a:ext cx="12357100" cy="6858000"/>
          </a:xfrm>
          <a:prstGeom prst="rect">
            <a:avLst/>
          </a:prstGeom>
        </p:spPr>
      </p:pic>
    </p:spTree>
    <p:extLst>
      <p:ext uri="{BB962C8B-B14F-4D97-AF65-F5344CB8AC3E}">
        <p14:creationId xmlns:p14="http://schemas.microsoft.com/office/powerpoint/2010/main" val="2103117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9739F-E7A4-1F01-668B-FAC870D09430}"/>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31DB4267-F3CF-534B-EFBA-C3A834F5AE31}"/>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D8163EF0-C579-B87F-5E2E-2740D947E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8"/>
            <a:ext cx="12192000" cy="6850864"/>
          </a:xfrm>
          <a:prstGeom prst="rect">
            <a:avLst/>
          </a:prstGeom>
        </p:spPr>
      </p:pic>
    </p:spTree>
    <p:extLst>
      <p:ext uri="{BB962C8B-B14F-4D97-AF65-F5344CB8AC3E}">
        <p14:creationId xmlns:p14="http://schemas.microsoft.com/office/powerpoint/2010/main" val="43816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3126-8900-A2F7-96FC-86AB51E907B5}"/>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D625E97C-C93E-A774-0C8E-AEFD4A55FFBC}"/>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580EB455-CFD3-AFF7-6294-D04F9BAEC9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24" y="0"/>
            <a:ext cx="12265024" cy="6817410"/>
          </a:xfrm>
          <a:prstGeom prst="rect">
            <a:avLst/>
          </a:prstGeom>
        </p:spPr>
      </p:pic>
    </p:spTree>
    <p:extLst>
      <p:ext uri="{BB962C8B-B14F-4D97-AF65-F5344CB8AC3E}">
        <p14:creationId xmlns:p14="http://schemas.microsoft.com/office/powerpoint/2010/main" val="4143550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90ED5-DE56-61D3-C3BE-E27F81F20452}"/>
              </a:ext>
            </a:extLst>
          </p:cNvPr>
          <p:cNvSpPr>
            <a:spLocks noGrp="1"/>
          </p:cNvSpPr>
          <p:nvPr>
            <p:ph type="title"/>
          </p:nvPr>
        </p:nvSpPr>
        <p:spPr>
          <a:xfrm>
            <a:off x="1964078" y="270175"/>
            <a:ext cx="8263844" cy="1025225"/>
          </a:xfrm>
        </p:spPr>
        <p:txBody>
          <a:bodyPr>
            <a:normAutofit/>
          </a:bodyPr>
          <a:lstStyle/>
          <a:p>
            <a:r>
              <a:rPr lang="en-US" dirty="0"/>
              <a:t>Definition of betweenness centrality</a:t>
            </a:r>
            <a:endParaRPr lang="en-IN" dirty="0"/>
          </a:p>
        </p:txBody>
      </p:sp>
      <p:sp>
        <p:nvSpPr>
          <p:cNvPr id="3" name="Content Placeholder 2">
            <a:extLst>
              <a:ext uri="{FF2B5EF4-FFF2-40B4-BE49-F238E27FC236}">
                <a16:creationId xmlns:a16="http://schemas.microsoft.com/office/drawing/2014/main" id="{EFC23A9E-6703-399B-36BB-17C15C4FC096}"/>
              </a:ext>
            </a:extLst>
          </p:cNvPr>
          <p:cNvSpPr>
            <a:spLocks noGrp="1"/>
          </p:cNvSpPr>
          <p:nvPr>
            <p:ph idx="1"/>
          </p:nvPr>
        </p:nvSpPr>
        <p:spPr>
          <a:xfrm>
            <a:off x="1141411" y="1295400"/>
            <a:ext cx="10212389" cy="5292425"/>
          </a:xfrm>
        </p:spPr>
        <p:txBody>
          <a:bodyPr>
            <a:normAutofit lnSpcReduction="10000"/>
          </a:bodyPr>
          <a:lstStyle/>
          <a:p>
            <a:pPr marL="0" indent="0" algn="ctr">
              <a:buNone/>
            </a:pPr>
            <a:r>
              <a:rPr lang="en-US" cap="all" dirty="0"/>
              <a:t>Betweenness centrality is a metric that assesses the significance of a node in a network based on its </a:t>
            </a:r>
            <a:r>
              <a:rPr lang="en-US" cap="all" dirty="0">
                <a:solidFill>
                  <a:schemeClr val="bg2"/>
                </a:solidFill>
              </a:rPr>
              <a:t>frequency in the geodesic distance</a:t>
            </a:r>
            <a:r>
              <a:rPr lang="en-US" cap="all" dirty="0"/>
              <a:t> or </a:t>
            </a:r>
            <a:r>
              <a:rPr lang="en-US" cap="all" dirty="0">
                <a:solidFill>
                  <a:schemeClr val="bg2"/>
                </a:solidFill>
              </a:rPr>
              <a:t>shortest path </a:t>
            </a:r>
            <a:r>
              <a:rPr lang="en-US" cap="all" dirty="0"/>
              <a:t>between all pairs of nodes.</a:t>
            </a:r>
            <a:br>
              <a:rPr lang="en-US" cap="all" dirty="0"/>
            </a:br>
            <a:br>
              <a:rPr lang="en-US" cap="all" dirty="0"/>
            </a:br>
            <a:r>
              <a:rPr lang="en-US" cap="all" dirty="0"/>
              <a:t>The betweenness centrality of a vertex </a:t>
            </a:r>
            <a:r>
              <a:rPr lang="en-US" dirty="0"/>
              <a:t>v</a:t>
            </a:r>
            <a:r>
              <a:rPr lang="en-US" cap="all" dirty="0"/>
              <a:t> in a graph can be calculated using the following formula:</a:t>
            </a:r>
          </a:p>
          <a:p>
            <a:pPr marL="0" indent="0" algn="ctr">
              <a:buNone/>
            </a:pPr>
            <a:endParaRPr lang="en-IN" cap="all" dirty="0"/>
          </a:p>
          <a:p>
            <a:pPr marL="0" indent="0" algn="ctr">
              <a:buNone/>
            </a:pPr>
            <a:endParaRPr lang="en-IN" cap="all" dirty="0"/>
          </a:p>
          <a:p>
            <a:pPr marL="0" indent="0" algn="ctr">
              <a:buNone/>
            </a:pPr>
            <a:r>
              <a:rPr lang="en-US" cap="all" dirty="0"/>
              <a:t>Where V represents the set of all nodes in the graph, </a:t>
            </a:r>
            <a:r>
              <a:rPr lang="el-GR" dirty="0"/>
              <a:t>σ</a:t>
            </a:r>
            <a:r>
              <a:rPr lang="en-IN" dirty="0" err="1"/>
              <a:t>uw</a:t>
            </a:r>
            <a:r>
              <a:rPr lang="en-US" cap="all" dirty="0"/>
              <a:t> denotes the total number of shortest paths between node </a:t>
            </a:r>
            <a:r>
              <a:rPr lang="en-US" dirty="0"/>
              <a:t>u</a:t>
            </a:r>
            <a:r>
              <a:rPr lang="en-US" cap="all" dirty="0"/>
              <a:t> and </a:t>
            </a:r>
            <a:r>
              <a:rPr lang="en-US" dirty="0"/>
              <a:t>w (u, w </a:t>
            </a:r>
            <a:r>
              <a:rPr lang="en-US" cap="all" dirty="0"/>
              <a:t>are distinct</a:t>
            </a:r>
            <a:r>
              <a:rPr lang="en-US" dirty="0"/>
              <a:t>)</a:t>
            </a:r>
            <a:r>
              <a:rPr lang="en-US" cap="all" dirty="0"/>
              <a:t>, and </a:t>
            </a:r>
            <a:r>
              <a:rPr lang="el-GR" dirty="0"/>
              <a:t>σ</a:t>
            </a:r>
            <a:r>
              <a:rPr lang="en-IN" dirty="0" err="1"/>
              <a:t>uw</a:t>
            </a:r>
            <a:r>
              <a:rPr lang="en-IN" dirty="0"/>
              <a:t> </a:t>
            </a:r>
            <a:r>
              <a:rPr lang="en-US" dirty="0"/>
              <a:t>(v)</a:t>
            </a:r>
            <a:r>
              <a:rPr lang="en-US" cap="all" dirty="0"/>
              <a:t> is the total number of shortest paths between nodes </a:t>
            </a:r>
            <a:r>
              <a:rPr lang="en-US" dirty="0"/>
              <a:t>u</a:t>
            </a:r>
            <a:r>
              <a:rPr lang="en-US" cap="all" dirty="0"/>
              <a:t> and </a:t>
            </a:r>
            <a:r>
              <a:rPr lang="en-US" dirty="0"/>
              <a:t>w</a:t>
            </a:r>
            <a:r>
              <a:rPr lang="en-US" cap="all" dirty="0"/>
              <a:t> that pass through vertex </a:t>
            </a:r>
            <a:r>
              <a:rPr lang="en-US" dirty="0"/>
              <a:t>v</a:t>
            </a:r>
            <a:r>
              <a:rPr lang="en-US" cap="all" dirty="0"/>
              <a:t>.</a:t>
            </a:r>
            <a:endParaRPr lang="en-IN" cap="all" dirty="0"/>
          </a:p>
        </p:txBody>
      </p:sp>
      <p:pic>
        <p:nvPicPr>
          <p:cNvPr id="5" name="Picture 4">
            <a:extLst>
              <a:ext uri="{FF2B5EF4-FFF2-40B4-BE49-F238E27FC236}">
                <a16:creationId xmlns:a16="http://schemas.microsoft.com/office/drawing/2014/main" id="{C557F3BA-98F2-CF7F-6405-9E418E6323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68390" y="3803139"/>
            <a:ext cx="2655218" cy="1030118"/>
          </a:xfrm>
          <a:prstGeom prst="rect">
            <a:avLst/>
          </a:prstGeom>
        </p:spPr>
      </p:pic>
    </p:spTree>
    <p:extLst>
      <p:ext uri="{BB962C8B-B14F-4D97-AF65-F5344CB8AC3E}">
        <p14:creationId xmlns:p14="http://schemas.microsoft.com/office/powerpoint/2010/main" val="401729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8469-4F44-24A8-1AEA-72707C2CD9AB}"/>
              </a:ext>
            </a:extLst>
          </p:cNvPr>
          <p:cNvSpPr>
            <a:spLocks noGrp="1"/>
          </p:cNvSpPr>
          <p:nvPr>
            <p:ph type="title"/>
          </p:nvPr>
        </p:nvSpPr>
        <p:spPr>
          <a:xfrm>
            <a:off x="2029392" y="193975"/>
            <a:ext cx="8133216" cy="763968"/>
          </a:xfrm>
        </p:spPr>
        <p:txBody>
          <a:bodyPr>
            <a:normAutofit/>
          </a:bodyPr>
          <a:lstStyle/>
          <a:p>
            <a:r>
              <a:rPr lang="en-IN" dirty="0"/>
              <a:t>Calculating Betweenness centrality</a:t>
            </a:r>
          </a:p>
        </p:txBody>
      </p:sp>
      <p:sp>
        <p:nvSpPr>
          <p:cNvPr id="3" name="Content Placeholder 2">
            <a:extLst>
              <a:ext uri="{FF2B5EF4-FFF2-40B4-BE49-F238E27FC236}">
                <a16:creationId xmlns:a16="http://schemas.microsoft.com/office/drawing/2014/main" id="{7E95290D-4D8B-D1A5-5F24-357FF7962985}"/>
              </a:ext>
            </a:extLst>
          </p:cNvPr>
          <p:cNvSpPr>
            <a:spLocks noGrp="1"/>
          </p:cNvSpPr>
          <p:nvPr>
            <p:ph idx="1"/>
          </p:nvPr>
        </p:nvSpPr>
        <p:spPr>
          <a:xfrm>
            <a:off x="1088702" y="870857"/>
            <a:ext cx="10091058" cy="5573485"/>
          </a:xfrm>
        </p:spPr>
        <p:txBody>
          <a:bodyPr>
            <a:normAutofit/>
          </a:bodyPr>
          <a:lstStyle/>
          <a:p>
            <a:pPr marL="0" indent="0" algn="ctr">
              <a:buNone/>
            </a:pPr>
            <a:r>
              <a:rPr lang="en-US" cap="all" dirty="0">
                <a:solidFill>
                  <a:schemeClr val="bg2"/>
                </a:solidFill>
              </a:rPr>
              <a:t>1. Calculate unique pairs of nodes (unique edges):</a:t>
            </a:r>
          </a:p>
          <a:p>
            <a:pPr marL="0" indent="0" algn="ctr">
              <a:buNone/>
            </a:pPr>
            <a:r>
              <a:rPr lang="en-US" cap="all" dirty="0"/>
              <a:t>Start by considering all possible pairs of nodes in the graph. These pairs represent the edges or connections between nodes.</a:t>
            </a:r>
          </a:p>
          <a:p>
            <a:pPr marL="0" indent="0" algn="ctr">
              <a:buNone/>
            </a:pPr>
            <a:br>
              <a:rPr lang="en-US" cap="all" dirty="0"/>
            </a:br>
            <a:r>
              <a:rPr lang="en-US" cap="all" dirty="0">
                <a:solidFill>
                  <a:schemeClr val="bg2"/>
                </a:solidFill>
              </a:rPr>
              <a:t>2. Determine the shortest paths:</a:t>
            </a:r>
          </a:p>
          <a:p>
            <a:pPr marL="0" indent="0" algn="ctr">
              <a:buNone/>
            </a:pPr>
            <a:r>
              <a:rPr lang="en-US" cap="all" dirty="0"/>
              <a:t> Find the shortest paths between all pairs of nodes in the graph. This can be done using algorithms such as </a:t>
            </a:r>
            <a:r>
              <a:rPr lang="en-US" cap="all" dirty="0">
                <a:solidFill>
                  <a:schemeClr val="bg2"/>
                </a:solidFill>
              </a:rPr>
              <a:t>Dijkstra’s algorithm </a:t>
            </a:r>
            <a:r>
              <a:rPr lang="en-US" cap="all" dirty="0"/>
              <a:t>or </a:t>
            </a:r>
            <a:r>
              <a:rPr lang="en-US" cap="all" dirty="0">
                <a:solidFill>
                  <a:schemeClr val="bg2"/>
                </a:solidFill>
              </a:rPr>
              <a:t>Floyd-</a:t>
            </a:r>
            <a:r>
              <a:rPr lang="en-US" cap="all" dirty="0" err="1">
                <a:solidFill>
                  <a:schemeClr val="bg2"/>
                </a:solidFill>
              </a:rPr>
              <a:t>Warshall</a:t>
            </a:r>
            <a:r>
              <a:rPr lang="en-US" cap="all" dirty="0">
                <a:solidFill>
                  <a:schemeClr val="bg2"/>
                </a:solidFill>
              </a:rPr>
              <a:t> algorithm</a:t>
            </a:r>
            <a:r>
              <a:rPr lang="en-US" cap="all" dirty="0"/>
              <a:t>. In case of a weighted graph, the paths should be minimal weighted paths. </a:t>
            </a:r>
            <a:br>
              <a:rPr lang="en-US" cap="all" dirty="0"/>
            </a:br>
            <a:br>
              <a:rPr lang="en-US" cap="all" dirty="0"/>
            </a:br>
            <a:endParaRPr lang="en-IN" cap="all" dirty="0"/>
          </a:p>
        </p:txBody>
      </p:sp>
    </p:spTree>
    <p:extLst>
      <p:ext uri="{BB962C8B-B14F-4D97-AF65-F5344CB8AC3E}">
        <p14:creationId xmlns:p14="http://schemas.microsoft.com/office/powerpoint/2010/main" val="1345020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83D57A-C10A-F48D-121F-37EF8526545E}"/>
              </a:ext>
            </a:extLst>
          </p:cNvPr>
          <p:cNvSpPr txBox="1">
            <a:spLocks/>
          </p:cNvSpPr>
          <p:nvPr/>
        </p:nvSpPr>
        <p:spPr>
          <a:xfrm>
            <a:off x="2029392" y="193975"/>
            <a:ext cx="8133216" cy="7639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a:t>Calculating Betweenness centrality</a:t>
            </a:r>
            <a:endParaRPr lang="en-IN" dirty="0"/>
          </a:p>
        </p:txBody>
      </p:sp>
      <p:sp>
        <p:nvSpPr>
          <p:cNvPr id="5" name="Content Placeholder 2">
            <a:extLst>
              <a:ext uri="{FF2B5EF4-FFF2-40B4-BE49-F238E27FC236}">
                <a16:creationId xmlns:a16="http://schemas.microsoft.com/office/drawing/2014/main" id="{E51BB0D8-250C-3F66-F433-78B4BFFAF965}"/>
              </a:ext>
            </a:extLst>
          </p:cNvPr>
          <p:cNvSpPr txBox="1">
            <a:spLocks/>
          </p:cNvSpPr>
          <p:nvPr/>
        </p:nvSpPr>
        <p:spPr>
          <a:xfrm>
            <a:off x="1262478" y="957943"/>
            <a:ext cx="10189031" cy="573677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cap="all" dirty="0">
                <a:solidFill>
                  <a:schemeClr val="bg2"/>
                </a:solidFill>
              </a:rPr>
              <a:t>3. Calculate the sum of all fractions of shortest paths through vertex v:</a:t>
            </a:r>
            <a:r>
              <a:rPr lang="en-US" cap="all" dirty="0"/>
              <a:t> </a:t>
            </a:r>
            <a:br>
              <a:rPr lang="en-US" cap="all" dirty="0"/>
            </a:br>
            <a:endParaRPr lang="en-US" cap="all" dirty="0"/>
          </a:p>
          <a:p>
            <a:pPr marL="0" indent="0" algn="ctr">
              <a:buFont typeface="Arial" panose="020B0604020202020204" pitchFamily="34" charset="0"/>
              <a:buNone/>
            </a:pPr>
            <a:r>
              <a:rPr lang="en-US" cap="all" dirty="0"/>
              <a:t>For each pair of nodes (</a:t>
            </a:r>
            <a:r>
              <a:rPr lang="en-US" dirty="0"/>
              <a:t>u, w</a:t>
            </a:r>
            <a:r>
              <a:rPr lang="en-US" cap="all" dirty="0"/>
              <a:t>) calculate the number of shortest paths between them (</a:t>
            </a:r>
            <a:r>
              <a:rPr lang="en-US" dirty="0" err="1"/>
              <a:t>σuw</a:t>
            </a:r>
            <a:r>
              <a:rPr lang="en-US" cap="all" dirty="0"/>
              <a:t>) and the number of paths that pass through the vertex </a:t>
            </a:r>
            <a:r>
              <a:rPr lang="en-US" dirty="0"/>
              <a:t>v (</a:t>
            </a:r>
            <a:r>
              <a:rPr lang="en-US" dirty="0" err="1"/>
              <a:t>σuw</a:t>
            </a:r>
            <a:r>
              <a:rPr lang="en-US" dirty="0"/>
              <a:t>(v))</a:t>
            </a:r>
            <a:r>
              <a:rPr lang="en-US" cap="all" dirty="0"/>
              <a:t>. Then, sum up the fractions </a:t>
            </a:r>
            <a:r>
              <a:rPr lang="en-US" dirty="0" err="1"/>
              <a:t>σuw</a:t>
            </a:r>
            <a:r>
              <a:rPr lang="en-US" dirty="0"/>
              <a:t>/</a:t>
            </a:r>
            <a:r>
              <a:rPr lang="en-US" dirty="0" err="1"/>
              <a:t>σuw</a:t>
            </a:r>
            <a:r>
              <a:rPr lang="en-US" dirty="0"/>
              <a:t>(v</a:t>
            </a:r>
            <a:r>
              <a:rPr lang="en-US" cap="all" dirty="0"/>
              <a:t>) for all pairs of nodes in which vertex v lies on the shortest path.</a:t>
            </a:r>
          </a:p>
          <a:p>
            <a:pPr marL="0" indent="0" algn="ctr">
              <a:buFont typeface="Arial" panose="020B0604020202020204" pitchFamily="34" charset="0"/>
              <a:buNone/>
            </a:pPr>
            <a:endParaRPr lang="en-US" cap="all" dirty="0"/>
          </a:p>
          <a:p>
            <a:pPr marL="0" indent="0" algn="ctr">
              <a:buFont typeface="Arial" panose="020B0604020202020204" pitchFamily="34" charset="0"/>
              <a:buNone/>
            </a:pPr>
            <a:r>
              <a:rPr lang="en-US" cap="all" dirty="0">
                <a:solidFill>
                  <a:schemeClr val="bg2"/>
                </a:solidFill>
              </a:rPr>
              <a:t> 4. Normalize the betweenness centrality (BC):</a:t>
            </a:r>
          </a:p>
          <a:p>
            <a:pPr marL="0" indent="0" algn="ctr">
              <a:buFont typeface="Arial" panose="020B0604020202020204" pitchFamily="34" charset="0"/>
              <a:buNone/>
            </a:pPr>
            <a:r>
              <a:rPr lang="en-US" cap="all" dirty="0"/>
              <a:t> If you are comparing networks of different sizes, it is common practice to normalize the betweenness centrality scores. This normalization takes into account the fact that larger networks tend to have higher centrality scores. There are various normalization techniques, such as dividing each node’s betweenness centrality by the maximum possible betweenness centrality value.</a:t>
            </a:r>
            <a:br>
              <a:rPr lang="en-US" cap="all" dirty="0"/>
            </a:br>
            <a:br>
              <a:rPr lang="en-US" cap="all" dirty="0"/>
            </a:br>
            <a:endParaRPr lang="en-IN" cap="all" dirty="0"/>
          </a:p>
        </p:txBody>
      </p:sp>
    </p:spTree>
    <p:extLst>
      <p:ext uri="{BB962C8B-B14F-4D97-AF65-F5344CB8AC3E}">
        <p14:creationId xmlns:p14="http://schemas.microsoft.com/office/powerpoint/2010/main" val="2532813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F817-2EC2-FB07-AA05-892493811894}"/>
              </a:ext>
            </a:extLst>
          </p:cNvPr>
          <p:cNvSpPr>
            <a:spLocks noGrp="1"/>
          </p:cNvSpPr>
          <p:nvPr>
            <p:ph type="ctrTitle"/>
          </p:nvPr>
        </p:nvSpPr>
        <p:spPr>
          <a:xfrm>
            <a:off x="2481943" y="193674"/>
            <a:ext cx="8044543" cy="655411"/>
          </a:xfrm>
        </p:spPr>
        <p:txBody>
          <a:bodyPr>
            <a:normAutofit/>
          </a:bodyPr>
          <a:lstStyle/>
          <a:p>
            <a:r>
              <a:rPr lang="en-IN" sz="3600" dirty="0"/>
              <a:t>Example for Betweenness Centrality</a:t>
            </a:r>
          </a:p>
        </p:txBody>
      </p:sp>
      <p:sp>
        <p:nvSpPr>
          <p:cNvPr id="3" name="Subtitle 2">
            <a:extLst>
              <a:ext uri="{FF2B5EF4-FFF2-40B4-BE49-F238E27FC236}">
                <a16:creationId xmlns:a16="http://schemas.microsoft.com/office/drawing/2014/main" id="{007813A5-2606-4F3D-CD9D-6ACC6BC620B2}"/>
              </a:ext>
            </a:extLst>
          </p:cNvPr>
          <p:cNvSpPr>
            <a:spLocks noGrp="1"/>
          </p:cNvSpPr>
          <p:nvPr>
            <p:ph type="subTitle" idx="1"/>
          </p:nvPr>
        </p:nvSpPr>
        <p:spPr>
          <a:xfrm>
            <a:off x="1382486" y="1272495"/>
            <a:ext cx="9144000" cy="1655762"/>
          </a:xfrm>
        </p:spPr>
        <p:txBody>
          <a:bodyPr/>
          <a:lstStyle/>
          <a:p>
            <a:endParaRPr lang="en-IN" dirty="0"/>
          </a:p>
        </p:txBody>
      </p:sp>
      <p:pic>
        <p:nvPicPr>
          <p:cNvPr id="5" name="Picture 4">
            <a:extLst>
              <a:ext uri="{FF2B5EF4-FFF2-40B4-BE49-F238E27FC236}">
                <a16:creationId xmlns:a16="http://schemas.microsoft.com/office/drawing/2014/main" id="{51C186A8-C2BE-A707-E515-903149F781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487" y="979714"/>
            <a:ext cx="9919116" cy="5579502"/>
          </a:xfrm>
          <a:prstGeom prst="rect">
            <a:avLst/>
          </a:prstGeom>
        </p:spPr>
      </p:pic>
    </p:spTree>
    <p:extLst>
      <p:ext uri="{BB962C8B-B14F-4D97-AF65-F5344CB8AC3E}">
        <p14:creationId xmlns:p14="http://schemas.microsoft.com/office/powerpoint/2010/main" val="623035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890E0D0-4ABD-CE1B-E903-3CAD745F82CA}"/>
              </a:ext>
            </a:extLst>
          </p:cNvPr>
          <p:cNvSpPr>
            <a:spLocks noGrp="1"/>
          </p:cNvSpPr>
          <p:nvPr>
            <p:ph type="ctrTitle"/>
          </p:nvPr>
        </p:nvSpPr>
        <p:spPr/>
        <p:txBody>
          <a:bodyPr/>
          <a:lstStyle/>
          <a:p>
            <a:pPr algn="ctr"/>
            <a:endParaRPr lang="en-IN"/>
          </a:p>
        </p:txBody>
      </p:sp>
      <p:sp>
        <p:nvSpPr>
          <p:cNvPr id="9" name="Subtitle 8">
            <a:extLst>
              <a:ext uri="{FF2B5EF4-FFF2-40B4-BE49-F238E27FC236}">
                <a16:creationId xmlns:a16="http://schemas.microsoft.com/office/drawing/2014/main" id="{578B1D1F-50A1-988D-6294-300FE87AB8EB}"/>
              </a:ext>
            </a:extLst>
          </p:cNvPr>
          <p:cNvSpPr>
            <a:spLocks noGrp="1"/>
          </p:cNvSpPr>
          <p:nvPr>
            <p:ph type="subTitle" idx="1"/>
          </p:nvPr>
        </p:nvSpPr>
        <p:spPr/>
        <p:txBody>
          <a:bodyPr/>
          <a:lstStyle/>
          <a:p>
            <a:pPr algn="ctr"/>
            <a:endParaRPr lang="en-IN"/>
          </a:p>
        </p:txBody>
      </p:sp>
      <p:sp>
        <p:nvSpPr>
          <p:cNvPr id="11" name="Title 1">
            <a:extLst>
              <a:ext uri="{FF2B5EF4-FFF2-40B4-BE49-F238E27FC236}">
                <a16:creationId xmlns:a16="http://schemas.microsoft.com/office/drawing/2014/main" id="{7E351140-BCE8-CECA-AEC6-61B148F23175}"/>
              </a:ext>
            </a:extLst>
          </p:cNvPr>
          <p:cNvSpPr txBox="1">
            <a:spLocks/>
          </p:cNvSpPr>
          <p:nvPr/>
        </p:nvSpPr>
        <p:spPr>
          <a:xfrm>
            <a:off x="5252355" y="572750"/>
            <a:ext cx="2296886" cy="205694"/>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400" cap="all" dirty="0">
                <a:latin typeface="+mn-lt"/>
                <a:cs typeface="Arial" panose="020B0604020202020204" pitchFamily="34" charset="0"/>
              </a:rPr>
              <a:t>For node 1:</a:t>
            </a:r>
          </a:p>
        </p:txBody>
      </p:sp>
      <p:sp>
        <p:nvSpPr>
          <p:cNvPr id="12" name="Subtitle 2">
            <a:extLst>
              <a:ext uri="{FF2B5EF4-FFF2-40B4-BE49-F238E27FC236}">
                <a16:creationId xmlns:a16="http://schemas.microsoft.com/office/drawing/2014/main" id="{6237FFE9-9647-AB3D-2A13-8EC203E22BFC}"/>
              </a:ext>
            </a:extLst>
          </p:cNvPr>
          <p:cNvSpPr txBox="1">
            <a:spLocks/>
          </p:cNvSpPr>
          <p:nvPr/>
        </p:nvSpPr>
        <p:spPr>
          <a:xfrm rot="10800000" flipV="1">
            <a:off x="3418111" y="5515338"/>
            <a:ext cx="5965373" cy="511628"/>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cap="all" dirty="0"/>
              <a:t>Hence, betweenness centrality of 1 is: 1</a:t>
            </a:r>
          </a:p>
        </p:txBody>
      </p:sp>
      <mc:AlternateContent xmlns:mc="http://schemas.openxmlformats.org/markup-compatibility/2006">
        <mc:Choice xmlns:a14="http://schemas.microsoft.com/office/drawing/2010/main" Requires="a14">
          <p:graphicFrame>
            <p:nvGraphicFramePr>
              <p:cNvPr id="13" name="Table 12">
                <a:extLst>
                  <a:ext uri="{FF2B5EF4-FFF2-40B4-BE49-F238E27FC236}">
                    <a16:creationId xmlns:a16="http://schemas.microsoft.com/office/drawing/2014/main" id="{0AEC7322-7D5C-9AA9-6E43-0828AF103D6C}"/>
                  </a:ext>
                </a:extLst>
              </p:cNvPr>
              <p:cNvGraphicFramePr>
                <a:graphicFrameLocks noGrp="1"/>
              </p:cNvGraphicFramePr>
              <p:nvPr>
                <p:extLst>
                  <p:ext uri="{D42A27DB-BD31-4B8C-83A1-F6EECF244321}">
                    <p14:modId xmlns:p14="http://schemas.microsoft.com/office/powerpoint/2010/main" val="3389354738"/>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oMath>
                            </m:oMathPara>
                          </a14:m>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𝑣</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𝑣</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oMath>
                            </m:oMathPara>
                          </a14:m>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4931570"/>
                      </a:ext>
                    </a:extLst>
                  </a:tr>
                  <a:tr h="373180">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(4, 2)</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045785514"/>
                      </a:ext>
                    </a:extLst>
                  </a:tr>
                  <a:tr h="373180">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(4, 3)</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2828809692"/>
                      </a:ext>
                    </a:extLst>
                  </a:tr>
                  <a:tr h="373180">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(4, 5)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83273341"/>
                      </a:ext>
                    </a:extLst>
                  </a:tr>
                  <a:tr h="373180">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(4, 6)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648034692"/>
                      </a:ext>
                    </a:extLst>
                  </a:tr>
                  <a:tr h="373180">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(2, 3)</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281153303"/>
                      </a:ext>
                    </a:extLst>
                  </a:tr>
                  <a:tr h="373180">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(2, 5)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065311603"/>
                      </a:ext>
                    </a:extLst>
                  </a:tr>
                  <a:tr h="373180">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(2, 6)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82218758"/>
                      </a:ext>
                    </a:extLst>
                  </a:tr>
                  <a:tr h="373180">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(3, 5)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991517734"/>
                      </a:ext>
                    </a:extLst>
                  </a:tr>
                  <a:tr h="373180">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(3, 6)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64712278"/>
                      </a:ext>
                    </a:extLst>
                  </a:tr>
                  <a:tr h="373180">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(5, 6)</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52100755"/>
                      </a:ext>
                    </a:extLst>
                  </a:tr>
                </a:tbl>
              </a:graphicData>
            </a:graphic>
          </p:graphicFrame>
        </mc:Choice>
        <mc:Fallback>
          <p:graphicFrame>
            <p:nvGraphicFramePr>
              <p:cNvPr id="13" name="Table 12">
                <a:extLst>
                  <a:ext uri="{FF2B5EF4-FFF2-40B4-BE49-F238E27FC236}">
                    <a16:creationId xmlns:a16="http://schemas.microsoft.com/office/drawing/2014/main" id="{0AEC7322-7D5C-9AA9-6E43-0828AF103D6C}"/>
                  </a:ext>
                </a:extLst>
              </p:cNvPr>
              <p:cNvGraphicFramePr>
                <a:graphicFrameLocks noGrp="1"/>
              </p:cNvGraphicFramePr>
              <p:nvPr>
                <p:extLst>
                  <p:ext uri="{D42A27DB-BD31-4B8C-83A1-F6EECF244321}">
                    <p14:modId xmlns:p14="http://schemas.microsoft.com/office/powerpoint/2010/main" val="3389354738"/>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endParaRPr lang="en-US"/>
                        </a:p>
                      </a:txBody>
                      <a:tcPr marL="68580" marR="68580" marT="0" marB="0">
                        <a:blipFill>
                          <a:blip r:embed="rId2"/>
                          <a:stretch>
                            <a:fillRect l="-100286" t="-2000" r="-201714" b="-626000"/>
                          </a:stretch>
                        </a:blipFill>
                      </a:tcPr>
                    </a:tc>
                    <a:tc>
                      <a:txBody>
                        <a:bodyPr/>
                        <a:lstStyle/>
                        <a:p>
                          <a:endParaRPr lang="en-US"/>
                        </a:p>
                      </a:txBody>
                      <a:tcPr marL="68580" marR="68580" marT="0" marB="0">
                        <a:blipFill>
                          <a:blip r:embed="rId2"/>
                          <a:stretch>
                            <a:fillRect l="-199715" t="-2000" r="-101140" b="-626000"/>
                          </a:stretch>
                        </a:blipFill>
                      </a:tcPr>
                    </a:tc>
                    <a:tc>
                      <a:txBody>
                        <a:bodyPr/>
                        <a:lstStyle/>
                        <a:p>
                          <a:endParaRPr lang="en-US"/>
                        </a:p>
                      </a:txBody>
                      <a:tcPr marL="68580" marR="68580" marT="0" marB="0">
                        <a:blipFill>
                          <a:blip r:embed="rId2"/>
                          <a:stretch>
                            <a:fillRect l="-300571" t="-2000" r="-1429" b="-626000"/>
                          </a:stretch>
                        </a:blipFill>
                      </a:tcPr>
                    </a:tc>
                    <a:extLst>
                      <a:ext uri="{0D108BD9-81ED-4DB2-BD59-A6C34878D82A}">
                        <a16:rowId xmlns:a16="http://schemas.microsoft.com/office/drawing/2014/main" val="654931570"/>
                      </a:ext>
                    </a:extLst>
                  </a:tr>
                  <a:tr h="373180">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(4, 2)</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045785514"/>
                      </a:ext>
                    </a:extLst>
                  </a:tr>
                  <a:tr h="373180">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(4, 3)</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2828809692"/>
                      </a:ext>
                    </a:extLst>
                  </a:tr>
                  <a:tr h="373180">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(4, 5)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83273341"/>
                      </a:ext>
                    </a:extLst>
                  </a:tr>
                  <a:tr h="373180">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(4, 6)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648034692"/>
                      </a:ext>
                    </a:extLst>
                  </a:tr>
                  <a:tr h="373180">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(2, 3)</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281153303"/>
                      </a:ext>
                    </a:extLst>
                  </a:tr>
                  <a:tr h="373180">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(2, 5)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065311603"/>
                      </a:ext>
                    </a:extLst>
                  </a:tr>
                  <a:tr h="373180">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(2, 6)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82218758"/>
                      </a:ext>
                    </a:extLst>
                  </a:tr>
                  <a:tr h="373180">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(3, 5)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991517734"/>
                      </a:ext>
                    </a:extLst>
                  </a:tr>
                  <a:tr h="373180">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(3, 6)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64712278"/>
                      </a:ext>
                    </a:extLst>
                  </a:tr>
                  <a:tr h="373180">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(5, 6)</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52100755"/>
                      </a:ext>
                    </a:extLst>
                  </a:tr>
                </a:tbl>
              </a:graphicData>
            </a:graphic>
          </p:graphicFrame>
        </mc:Fallback>
      </mc:AlternateContent>
    </p:spTree>
    <p:extLst>
      <p:ext uri="{BB962C8B-B14F-4D97-AF65-F5344CB8AC3E}">
        <p14:creationId xmlns:p14="http://schemas.microsoft.com/office/powerpoint/2010/main" val="1607942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8A5C500-E88C-5D99-5CF4-1017011EF0FE}"/>
              </a:ext>
            </a:extLst>
          </p:cNvPr>
          <p:cNvSpPr>
            <a:spLocks noGrp="1"/>
          </p:cNvSpPr>
          <p:nvPr>
            <p:ph type="ctrTitle"/>
          </p:nvPr>
        </p:nvSpPr>
        <p:spPr/>
        <p:txBody>
          <a:bodyPr/>
          <a:lstStyle/>
          <a:p>
            <a:endParaRPr lang="en-IN"/>
          </a:p>
        </p:txBody>
      </p:sp>
      <p:sp>
        <p:nvSpPr>
          <p:cNvPr id="11" name="Subtitle 8">
            <a:extLst>
              <a:ext uri="{FF2B5EF4-FFF2-40B4-BE49-F238E27FC236}">
                <a16:creationId xmlns:a16="http://schemas.microsoft.com/office/drawing/2014/main" id="{27873DCA-5917-DED7-D24C-0246ECE8C1B9}"/>
              </a:ext>
            </a:extLst>
          </p:cNvPr>
          <p:cNvSpPr>
            <a:spLocks noGrp="1"/>
          </p:cNvSpPr>
          <p:nvPr>
            <p:ph type="subTitle" idx="1"/>
          </p:nvPr>
        </p:nvSpPr>
        <p:spPr/>
        <p:txBody>
          <a:bodyPr/>
          <a:lstStyle/>
          <a:p>
            <a:endParaRPr lang="en-IN"/>
          </a:p>
        </p:txBody>
      </p:sp>
      <p:sp>
        <p:nvSpPr>
          <p:cNvPr id="12" name="Title 1">
            <a:extLst>
              <a:ext uri="{FF2B5EF4-FFF2-40B4-BE49-F238E27FC236}">
                <a16:creationId xmlns:a16="http://schemas.microsoft.com/office/drawing/2014/main" id="{F9A92419-42CC-B0FF-C17D-C1A559EF691F}"/>
              </a:ext>
            </a:extLst>
          </p:cNvPr>
          <p:cNvSpPr txBox="1">
            <a:spLocks/>
          </p:cNvSpPr>
          <p:nvPr/>
        </p:nvSpPr>
        <p:spPr>
          <a:xfrm>
            <a:off x="5252355" y="572750"/>
            <a:ext cx="2296886" cy="205694"/>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400" cap="all" dirty="0">
                <a:latin typeface="+mn-lt"/>
                <a:cs typeface="Arial" panose="020B0604020202020204" pitchFamily="34" charset="0"/>
              </a:rPr>
              <a:t>For node 2:</a:t>
            </a:r>
          </a:p>
        </p:txBody>
      </p:sp>
      <p:sp>
        <p:nvSpPr>
          <p:cNvPr id="13" name="Subtitle 2">
            <a:extLst>
              <a:ext uri="{FF2B5EF4-FFF2-40B4-BE49-F238E27FC236}">
                <a16:creationId xmlns:a16="http://schemas.microsoft.com/office/drawing/2014/main" id="{BF84ED28-B0FE-E4E1-7597-A3125F8B1F28}"/>
              </a:ext>
            </a:extLst>
          </p:cNvPr>
          <p:cNvSpPr txBox="1">
            <a:spLocks/>
          </p:cNvSpPr>
          <p:nvPr/>
        </p:nvSpPr>
        <p:spPr>
          <a:xfrm rot="10800000" flipV="1">
            <a:off x="3418111" y="5493304"/>
            <a:ext cx="5965373" cy="511628"/>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cap="all" dirty="0"/>
              <a:t>Hence, betweenness centrality of 2 is: 0</a:t>
            </a:r>
          </a:p>
        </p:txBody>
      </p:sp>
      <mc:AlternateContent xmlns:mc="http://schemas.openxmlformats.org/markup-compatibility/2006">
        <mc:Choice xmlns:a14="http://schemas.microsoft.com/office/drawing/2010/main" Requires="a14">
          <p:graphicFrame>
            <p:nvGraphicFramePr>
              <p:cNvPr id="14" name="Table 13">
                <a:extLst>
                  <a:ext uri="{FF2B5EF4-FFF2-40B4-BE49-F238E27FC236}">
                    <a16:creationId xmlns:a16="http://schemas.microsoft.com/office/drawing/2014/main" id="{743664F7-B101-D532-3BAC-2EC1AFE46E48}"/>
                  </a:ext>
                </a:extLst>
              </p:cNvPr>
              <p:cNvGraphicFramePr>
                <a:graphicFrameLocks noGrp="1"/>
              </p:cNvGraphicFramePr>
              <p:nvPr>
                <p:extLst>
                  <p:ext uri="{D42A27DB-BD31-4B8C-83A1-F6EECF244321}">
                    <p14:modId xmlns:p14="http://schemas.microsoft.com/office/powerpoint/2010/main" val="3380450093"/>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oMath>
                            </m:oMathPara>
                          </a14:m>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𝑣</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𝑣</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oMath>
                            </m:oMathPara>
                          </a14:m>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4931570"/>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(1, 4)</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045785514"/>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(1, 3)</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28809692"/>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83273341"/>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648034692"/>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(4, 3)</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281153303"/>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(4, 5)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065311603"/>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(4, 6)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82218758"/>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(3, 5)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991517734"/>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(3, 6)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64712278"/>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(5, 6)</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52100755"/>
                      </a:ext>
                    </a:extLst>
                  </a:tr>
                </a:tbl>
              </a:graphicData>
            </a:graphic>
          </p:graphicFrame>
        </mc:Choice>
        <mc:Fallback>
          <p:graphicFrame>
            <p:nvGraphicFramePr>
              <p:cNvPr id="14" name="Table 13">
                <a:extLst>
                  <a:ext uri="{FF2B5EF4-FFF2-40B4-BE49-F238E27FC236}">
                    <a16:creationId xmlns:a16="http://schemas.microsoft.com/office/drawing/2014/main" id="{743664F7-B101-D532-3BAC-2EC1AFE46E48}"/>
                  </a:ext>
                </a:extLst>
              </p:cNvPr>
              <p:cNvGraphicFramePr>
                <a:graphicFrameLocks noGrp="1"/>
              </p:cNvGraphicFramePr>
              <p:nvPr>
                <p:extLst>
                  <p:ext uri="{D42A27DB-BD31-4B8C-83A1-F6EECF244321}">
                    <p14:modId xmlns:p14="http://schemas.microsoft.com/office/powerpoint/2010/main" val="3380450093"/>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endParaRPr lang="en-US"/>
                        </a:p>
                      </a:txBody>
                      <a:tcPr marL="68580" marR="68580" marT="0" marB="0">
                        <a:blipFill>
                          <a:blip r:embed="rId2"/>
                          <a:stretch>
                            <a:fillRect l="-100286" t="-2000" r="-201714" b="-626000"/>
                          </a:stretch>
                        </a:blipFill>
                      </a:tcPr>
                    </a:tc>
                    <a:tc>
                      <a:txBody>
                        <a:bodyPr/>
                        <a:lstStyle/>
                        <a:p>
                          <a:endParaRPr lang="en-US"/>
                        </a:p>
                      </a:txBody>
                      <a:tcPr marL="68580" marR="68580" marT="0" marB="0">
                        <a:blipFill>
                          <a:blip r:embed="rId2"/>
                          <a:stretch>
                            <a:fillRect l="-199715" t="-2000" r="-101140" b="-626000"/>
                          </a:stretch>
                        </a:blipFill>
                      </a:tcPr>
                    </a:tc>
                    <a:tc>
                      <a:txBody>
                        <a:bodyPr/>
                        <a:lstStyle/>
                        <a:p>
                          <a:endParaRPr lang="en-US"/>
                        </a:p>
                      </a:txBody>
                      <a:tcPr marL="68580" marR="68580" marT="0" marB="0">
                        <a:blipFill>
                          <a:blip r:embed="rId2"/>
                          <a:stretch>
                            <a:fillRect l="-300571" t="-2000" r="-1429" b="-626000"/>
                          </a:stretch>
                        </a:blipFill>
                      </a:tcPr>
                    </a:tc>
                    <a:extLst>
                      <a:ext uri="{0D108BD9-81ED-4DB2-BD59-A6C34878D82A}">
                        <a16:rowId xmlns:a16="http://schemas.microsoft.com/office/drawing/2014/main" val="654931570"/>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(1, 4)</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045785514"/>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(1, 3)</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28809692"/>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83273341"/>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648034692"/>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(4, 3)</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281153303"/>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(4, 5)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065311603"/>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(4, 6)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82218758"/>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(3, 5)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991517734"/>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(3, 6)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64712278"/>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(5, 6)</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52100755"/>
                      </a:ext>
                    </a:extLst>
                  </a:tr>
                </a:tbl>
              </a:graphicData>
            </a:graphic>
          </p:graphicFrame>
        </mc:Fallback>
      </mc:AlternateContent>
    </p:spTree>
    <p:extLst>
      <p:ext uri="{BB962C8B-B14F-4D97-AF65-F5344CB8AC3E}">
        <p14:creationId xmlns:p14="http://schemas.microsoft.com/office/powerpoint/2010/main" val="831430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38553-A450-4819-FF82-F05891C5F49C}"/>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1B79FEB1-F4F5-3C10-7902-AED133BFCFD3}"/>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0CF92850-DF2C-01B8-2465-7D566E255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5" y="-33050"/>
            <a:ext cx="12371987" cy="6891050"/>
          </a:xfrm>
          <a:prstGeom prst="rect">
            <a:avLst/>
          </a:prstGeom>
        </p:spPr>
      </p:pic>
    </p:spTree>
    <p:extLst>
      <p:ext uri="{BB962C8B-B14F-4D97-AF65-F5344CB8AC3E}">
        <p14:creationId xmlns:p14="http://schemas.microsoft.com/office/powerpoint/2010/main" val="2562051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1D4EE0-9E04-F89D-E4B6-7C4501095772}"/>
              </a:ext>
            </a:extLst>
          </p:cNvPr>
          <p:cNvSpPr>
            <a:spLocks noGrp="1"/>
          </p:cNvSpPr>
          <p:nvPr>
            <p:ph type="ctrTitle"/>
          </p:nvPr>
        </p:nvSpPr>
        <p:spPr/>
        <p:txBody>
          <a:bodyPr/>
          <a:lstStyle/>
          <a:p>
            <a:endParaRPr lang="en-IN"/>
          </a:p>
        </p:txBody>
      </p:sp>
      <p:sp>
        <p:nvSpPr>
          <p:cNvPr id="8" name="Subtitle 7">
            <a:extLst>
              <a:ext uri="{FF2B5EF4-FFF2-40B4-BE49-F238E27FC236}">
                <a16:creationId xmlns:a16="http://schemas.microsoft.com/office/drawing/2014/main" id="{51F7A408-B2CB-7B19-D112-70BE2754D2A8}"/>
              </a:ext>
            </a:extLst>
          </p:cNvPr>
          <p:cNvSpPr>
            <a:spLocks noGrp="1"/>
          </p:cNvSpPr>
          <p:nvPr>
            <p:ph type="subTitle" idx="1"/>
          </p:nvPr>
        </p:nvSpPr>
        <p:spPr/>
        <p:txBody>
          <a:bodyPr/>
          <a:lstStyle/>
          <a:p>
            <a:endParaRPr lang="en-IN"/>
          </a:p>
        </p:txBody>
      </p:sp>
      <p:sp>
        <p:nvSpPr>
          <p:cNvPr id="9" name="Title 1">
            <a:extLst>
              <a:ext uri="{FF2B5EF4-FFF2-40B4-BE49-F238E27FC236}">
                <a16:creationId xmlns:a16="http://schemas.microsoft.com/office/drawing/2014/main" id="{755E446E-805F-CF3A-D1B1-1E7DA5D74B06}"/>
              </a:ext>
            </a:extLst>
          </p:cNvPr>
          <p:cNvSpPr txBox="1">
            <a:spLocks/>
          </p:cNvSpPr>
          <p:nvPr/>
        </p:nvSpPr>
        <p:spPr>
          <a:xfrm>
            <a:off x="5252355" y="572750"/>
            <a:ext cx="2296886" cy="205694"/>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400" cap="all" dirty="0">
                <a:latin typeface="+mn-lt"/>
                <a:cs typeface="Arial" panose="020B0604020202020204" pitchFamily="34" charset="0"/>
              </a:rPr>
              <a:t>For node 3:</a:t>
            </a:r>
          </a:p>
        </p:txBody>
      </p:sp>
      <p:sp>
        <p:nvSpPr>
          <p:cNvPr id="10" name="Subtitle 2">
            <a:extLst>
              <a:ext uri="{FF2B5EF4-FFF2-40B4-BE49-F238E27FC236}">
                <a16:creationId xmlns:a16="http://schemas.microsoft.com/office/drawing/2014/main" id="{81FD77FD-CFAC-8B8E-B624-98A6501E4D89}"/>
              </a:ext>
            </a:extLst>
          </p:cNvPr>
          <p:cNvSpPr txBox="1">
            <a:spLocks/>
          </p:cNvSpPr>
          <p:nvPr/>
        </p:nvSpPr>
        <p:spPr>
          <a:xfrm rot="10800000" flipV="1">
            <a:off x="3418111" y="5493304"/>
            <a:ext cx="5965373" cy="511628"/>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cap="all" dirty="0"/>
              <a:t>Hence, betweenness centrality of 3 is: 0</a:t>
            </a:r>
          </a:p>
        </p:txBody>
      </p:sp>
      <mc:AlternateContent xmlns:mc="http://schemas.openxmlformats.org/markup-compatibility/2006">
        <mc:Choice xmlns:a14="http://schemas.microsoft.com/office/drawing/2010/main" Requires="a14">
          <p:graphicFrame>
            <p:nvGraphicFramePr>
              <p:cNvPr id="11" name="Table 10">
                <a:extLst>
                  <a:ext uri="{FF2B5EF4-FFF2-40B4-BE49-F238E27FC236}">
                    <a16:creationId xmlns:a16="http://schemas.microsoft.com/office/drawing/2014/main" id="{E8CBC063-0C53-9902-1B84-6220DF3C8B50}"/>
                  </a:ext>
                </a:extLst>
              </p:cNvPr>
              <p:cNvGraphicFramePr>
                <a:graphicFrameLocks noGrp="1"/>
              </p:cNvGraphicFramePr>
              <p:nvPr>
                <p:extLst>
                  <p:ext uri="{D42A27DB-BD31-4B8C-83A1-F6EECF244321}">
                    <p14:modId xmlns:p14="http://schemas.microsoft.com/office/powerpoint/2010/main" val="1293079502"/>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oMath>
                            </m:oMathPara>
                          </a14:m>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𝑣</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𝑣</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oMath>
                            </m:oMathPara>
                          </a14:m>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4931570"/>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(1, 2)</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045785514"/>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(1, 4)</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28809692"/>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83273341"/>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(1, 6)</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648034692"/>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(2, 4)</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281153303"/>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065311603"/>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82218758"/>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(4,  5)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991517734"/>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(4, 6)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64712278"/>
                      </a:ext>
                    </a:extLst>
                  </a:tr>
                  <a:tr h="373180">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(5, 6)</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52100755"/>
                      </a:ext>
                    </a:extLst>
                  </a:tr>
                </a:tbl>
              </a:graphicData>
            </a:graphic>
          </p:graphicFrame>
        </mc:Choice>
        <mc:Fallback>
          <p:graphicFrame>
            <p:nvGraphicFramePr>
              <p:cNvPr id="11" name="Table 10">
                <a:extLst>
                  <a:ext uri="{FF2B5EF4-FFF2-40B4-BE49-F238E27FC236}">
                    <a16:creationId xmlns:a16="http://schemas.microsoft.com/office/drawing/2014/main" id="{E8CBC063-0C53-9902-1B84-6220DF3C8B50}"/>
                  </a:ext>
                </a:extLst>
              </p:cNvPr>
              <p:cNvGraphicFramePr>
                <a:graphicFrameLocks noGrp="1"/>
              </p:cNvGraphicFramePr>
              <p:nvPr>
                <p:extLst>
                  <p:ext uri="{D42A27DB-BD31-4B8C-83A1-F6EECF244321}">
                    <p14:modId xmlns:p14="http://schemas.microsoft.com/office/powerpoint/2010/main" val="1293079502"/>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endParaRPr lang="en-US"/>
                        </a:p>
                      </a:txBody>
                      <a:tcPr marL="68580" marR="68580" marT="0" marB="0">
                        <a:blipFill>
                          <a:blip r:embed="rId2"/>
                          <a:stretch>
                            <a:fillRect l="-100286" t="-2000" r="-201714" b="-626000"/>
                          </a:stretch>
                        </a:blipFill>
                      </a:tcPr>
                    </a:tc>
                    <a:tc>
                      <a:txBody>
                        <a:bodyPr/>
                        <a:lstStyle/>
                        <a:p>
                          <a:endParaRPr lang="en-US"/>
                        </a:p>
                      </a:txBody>
                      <a:tcPr marL="68580" marR="68580" marT="0" marB="0">
                        <a:blipFill>
                          <a:blip r:embed="rId2"/>
                          <a:stretch>
                            <a:fillRect l="-199715" t="-2000" r="-101140" b="-626000"/>
                          </a:stretch>
                        </a:blipFill>
                      </a:tcPr>
                    </a:tc>
                    <a:tc>
                      <a:txBody>
                        <a:bodyPr/>
                        <a:lstStyle/>
                        <a:p>
                          <a:endParaRPr lang="en-US"/>
                        </a:p>
                      </a:txBody>
                      <a:tcPr marL="68580" marR="68580" marT="0" marB="0">
                        <a:blipFill>
                          <a:blip r:embed="rId2"/>
                          <a:stretch>
                            <a:fillRect l="-300571" t="-2000" r="-1429" b="-626000"/>
                          </a:stretch>
                        </a:blipFill>
                      </a:tcPr>
                    </a:tc>
                    <a:extLst>
                      <a:ext uri="{0D108BD9-81ED-4DB2-BD59-A6C34878D82A}">
                        <a16:rowId xmlns:a16="http://schemas.microsoft.com/office/drawing/2014/main" val="654931570"/>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(1, 2)</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045785514"/>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(1, 4)</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28809692"/>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83273341"/>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(1, 6)</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648034692"/>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(2, 4)</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281153303"/>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065311603"/>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82218758"/>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(4,  5)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991517734"/>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(4, 6)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64712278"/>
                      </a:ext>
                    </a:extLst>
                  </a:tr>
                  <a:tr h="373180">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(5, 6)</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52100755"/>
                      </a:ext>
                    </a:extLst>
                  </a:tr>
                </a:tbl>
              </a:graphicData>
            </a:graphic>
          </p:graphicFrame>
        </mc:Fallback>
      </mc:AlternateContent>
    </p:spTree>
    <p:extLst>
      <p:ext uri="{BB962C8B-B14F-4D97-AF65-F5344CB8AC3E}">
        <p14:creationId xmlns:p14="http://schemas.microsoft.com/office/powerpoint/2010/main" val="385048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9">
            <a:extLst>
              <a:ext uri="{FF2B5EF4-FFF2-40B4-BE49-F238E27FC236}">
                <a16:creationId xmlns:a16="http://schemas.microsoft.com/office/drawing/2014/main" id="{1B6F5FE3-B554-B3BD-00BB-3AD67ECCB5BF}"/>
              </a:ext>
            </a:extLst>
          </p:cNvPr>
          <p:cNvSpPr>
            <a:spLocks noGrp="1"/>
          </p:cNvSpPr>
          <p:nvPr>
            <p:ph type="ctrTitle"/>
          </p:nvPr>
        </p:nvSpPr>
        <p:spPr/>
        <p:txBody>
          <a:bodyPr/>
          <a:lstStyle/>
          <a:p>
            <a:endParaRPr lang="en-IN"/>
          </a:p>
        </p:txBody>
      </p:sp>
      <p:sp>
        <p:nvSpPr>
          <p:cNvPr id="8" name="Subtitle 8">
            <a:extLst>
              <a:ext uri="{FF2B5EF4-FFF2-40B4-BE49-F238E27FC236}">
                <a16:creationId xmlns:a16="http://schemas.microsoft.com/office/drawing/2014/main" id="{871D1E27-D61B-3752-A05B-28335490D28B}"/>
              </a:ext>
            </a:extLst>
          </p:cNvPr>
          <p:cNvSpPr>
            <a:spLocks noGrp="1"/>
          </p:cNvSpPr>
          <p:nvPr>
            <p:ph type="subTitle" idx="1"/>
          </p:nvPr>
        </p:nvSpPr>
        <p:spPr/>
        <p:txBody>
          <a:bodyPr/>
          <a:lstStyle/>
          <a:p>
            <a:endParaRPr lang="en-IN"/>
          </a:p>
        </p:txBody>
      </p:sp>
      <p:sp>
        <p:nvSpPr>
          <p:cNvPr id="9" name="Title 1">
            <a:extLst>
              <a:ext uri="{FF2B5EF4-FFF2-40B4-BE49-F238E27FC236}">
                <a16:creationId xmlns:a16="http://schemas.microsoft.com/office/drawing/2014/main" id="{05998D06-140A-23AE-F9EC-D293E21F9EBE}"/>
              </a:ext>
            </a:extLst>
          </p:cNvPr>
          <p:cNvSpPr txBox="1">
            <a:spLocks/>
          </p:cNvSpPr>
          <p:nvPr/>
        </p:nvSpPr>
        <p:spPr>
          <a:xfrm>
            <a:off x="5252355" y="572750"/>
            <a:ext cx="2296886" cy="205694"/>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400" cap="all" dirty="0">
                <a:latin typeface="+mn-lt"/>
                <a:cs typeface="Arial" panose="020B0604020202020204" pitchFamily="34" charset="0"/>
              </a:rPr>
              <a:t>For node 4:</a:t>
            </a:r>
          </a:p>
        </p:txBody>
      </p:sp>
      <p:sp>
        <p:nvSpPr>
          <p:cNvPr id="10" name="Subtitle 2">
            <a:extLst>
              <a:ext uri="{FF2B5EF4-FFF2-40B4-BE49-F238E27FC236}">
                <a16:creationId xmlns:a16="http://schemas.microsoft.com/office/drawing/2014/main" id="{EB4F108B-5173-20AD-A1EB-200B97CF436C}"/>
              </a:ext>
            </a:extLst>
          </p:cNvPr>
          <p:cNvSpPr txBox="1">
            <a:spLocks/>
          </p:cNvSpPr>
          <p:nvPr/>
        </p:nvSpPr>
        <p:spPr>
          <a:xfrm rot="10800000" flipV="1">
            <a:off x="3418111" y="5493304"/>
            <a:ext cx="5965373" cy="511628"/>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cap="all" dirty="0"/>
              <a:t>Hence, betweenness centrality of 4 is: 3</a:t>
            </a:r>
          </a:p>
        </p:txBody>
      </p:sp>
      <mc:AlternateContent xmlns:mc="http://schemas.openxmlformats.org/markup-compatibility/2006">
        <mc:Choice xmlns:a14="http://schemas.microsoft.com/office/drawing/2010/main" Requires="a14">
          <p:graphicFrame>
            <p:nvGraphicFramePr>
              <p:cNvPr id="11" name="Table 10">
                <a:extLst>
                  <a:ext uri="{FF2B5EF4-FFF2-40B4-BE49-F238E27FC236}">
                    <a16:creationId xmlns:a16="http://schemas.microsoft.com/office/drawing/2014/main" id="{C00F07F9-128A-E33A-6E9B-D17B1D806852}"/>
                  </a:ext>
                </a:extLst>
              </p:cNvPr>
              <p:cNvGraphicFramePr>
                <a:graphicFrameLocks noGrp="1"/>
              </p:cNvGraphicFramePr>
              <p:nvPr>
                <p:extLst>
                  <p:ext uri="{D42A27DB-BD31-4B8C-83A1-F6EECF244321}">
                    <p14:modId xmlns:p14="http://schemas.microsoft.com/office/powerpoint/2010/main" val="1772296580"/>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oMath>
                            </m:oMathPara>
                          </a14:m>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𝑣</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𝑣</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oMath>
                            </m:oMathPara>
                          </a14:m>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4931570"/>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(1, 2)</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045785514"/>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(1, 3)</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28809692"/>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83273341"/>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2648034692"/>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(2, 3)</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281153303"/>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065311603"/>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82218758"/>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(3, 5)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991517734"/>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(3, 6)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64712278"/>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(5, 6)</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52100755"/>
                      </a:ext>
                    </a:extLst>
                  </a:tr>
                </a:tbl>
              </a:graphicData>
            </a:graphic>
          </p:graphicFrame>
        </mc:Choice>
        <mc:Fallback>
          <p:graphicFrame>
            <p:nvGraphicFramePr>
              <p:cNvPr id="11" name="Table 10">
                <a:extLst>
                  <a:ext uri="{FF2B5EF4-FFF2-40B4-BE49-F238E27FC236}">
                    <a16:creationId xmlns:a16="http://schemas.microsoft.com/office/drawing/2014/main" id="{C00F07F9-128A-E33A-6E9B-D17B1D806852}"/>
                  </a:ext>
                </a:extLst>
              </p:cNvPr>
              <p:cNvGraphicFramePr>
                <a:graphicFrameLocks noGrp="1"/>
              </p:cNvGraphicFramePr>
              <p:nvPr>
                <p:extLst>
                  <p:ext uri="{D42A27DB-BD31-4B8C-83A1-F6EECF244321}">
                    <p14:modId xmlns:p14="http://schemas.microsoft.com/office/powerpoint/2010/main" val="1772296580"/>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endParaRPr lang="en-US"/>
                        </a:p>
                      </a:txBody>
                      <a:tcPr marL="68580" marR="68580" marT="0" marB="0">
                        <a:blipFill>
                          <a:blip r:embed="rId2"/>
                          <a:stretch>
                            <a:fillRect l="-100286" t="-2000" r="-201714" b="-626000"/>
                          </a:stretch>
                        </a:blipFill>
                      </a:tcPr>
                    </a:tc>
                    <a:tc>
                      <a:txBody>
                        <a:bodyPr/>
                        <a:lstStyle/>
                        <a:p>
                          <a:endParaRPr lang="en-US"/>
                        </a:p>
                      </a:txBody>
                      <a:tcPr marL="68580" marR="68580" marT="0" marB="0">
                        <a:blipFill>
                          <a:blip r:embed="rId2"/>
                          <a:stretch>
                            <a:fillRect l="-199715" t="-2000" r="-101140" b="-626000"/>
                          </a:stretch>
                        </a:blipFill>
                      </a:tcPr>
                    </a:tc>
                    <a:tc>
                      <a:txBody>
                        <a:bodyPr/>
                        <a:lstStyle/>
                        <a:p>
                          <a:endParaRPr lang="en-US"/>
                        </a:p>
                      </a:txBody>
                      <a:tcPr marL="68580" marR="68580" marT="0" marB="0">
                        <a:blipFill>
                          <a:blip r:embed="rId2"/>
                          <a:stretch>
                            <a:fillRect l="-300571" t="-2000" r="-1429" b="-626000"/>
                          </a:stretch>
                        </a:blipFill>
                      </a:tcPr>
                    </a:tc>
                    <a:extLst>
                      <a:ext uri="{0D108BD9-81ED-4DB2-BD59-A6C34878D82A}">
                        <a16:rowId xmlns:a16="http://schemas.microsoft.com/office/drawing/2014/main" val="654931570"/>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(1, 2)</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045785514"/>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(1, 3)</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28809692"/>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83273341"/>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2648034692"/>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(2, 3)</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281153303"/>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065311603"/>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82218758"/>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(3, 5)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991517734"/>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(3, 6)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64712278"/>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(5, 6)</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52100755"/>
                      </a:ext>
                    </a:extLst>
                  </a:tr>
                </a:tbl>
              </a:graphicData>
            </a:graphic>
          </p:graphicFrame>
        </mc:Fallback>
      </mc:AlternateContent>
    </p:spTree>
    <p:extLst>
      <p:ext uri="{BB962C8B-B14F-4D97-AF65-F5344CB8AC3E}">
        <p14:creationId xmlns:p14="http://schemas.microsoft.com/office/powerpoint/2010/main" val="3573760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9">
            <a:extLst>
              <a:ext uri="{FF2B5EF4-FFF2-40B4-BE49-F238E27FC236}">
                <a16:creationId xmlns:a16="http://schemas.microsoft.com/office/drawing/2014/main" id="{1B33C70A-B2C8-B924-B88E-301F0F55A3CD}"/>
              </a:ext>
            </a:extLst>
          </p:cNvPr>
          <p:cNvSpPr>
            <a:spLocks noGrp="1"/>
          </p:cNvSpPr>
          <p:nvPr>
            <p:ph type="ctrTitle"/>
          </p:nvPr>
        </p:nvSpPr>
        <p:spPr/>
        <p:txBody>
          <a:bodyPr/>
          <a:lstStyle/>
          <a:p>
            <a:endParaRPr lang="en-IN"/>
          </a:p>
        </p:txBody>
      </p:sp>
      <p:sp>
        <p:nvSpPr>
          <p:cNvPr id="8" name="Subtitle 8">
            <a:extLst>
              <a:ext uri="{FF2B5EF4-FFF2-40B4-BE49-F238E27FC236}">
                <a16:creationId xmlns:a16="http://schemas.microsoft.com/office/drawing/2014/main" id="{8230B8DB-600F-7BD1-1FD4-7AC855030EAE}"/>
              </a:ext>
            </a:extLst>
          </p:cNvPr>
          <p:cNvSpPr>
            <a:spLocks noGrp="1"/>
          </p:cNvSpPr>
          <p:nvPr>
            <p:ph type="subTitle" idx="1"/>
          </p:nvPr>
        </p:nvSpPr>
        <p:spPr/>
        <p:txBody>
          <a:bodyPr/>
          <a:lstStyle/>
          <a:p>
            <a:endParaRPr lang="en-IN"/>
          </a:p>
        </p:txBody>
      </p:sp>
      <p:sp>
        <p:nvSpPr>
          <p:cNvPr id="9" name="Title 1">
            <a:extLst>
              <a:ext uri="{FF2B5EF4-FFF2-40B4-BE49-F238E27FC236}">
                <a16:creationId xmlns:a16="http://schemas.microsoft.com/office/drawing/2014/main" id="{82161FBF-681C-0568-1B89-100EE9F44799}"/>
              </a:ext>
            </a:extLst>
          </p:cNvPr>
          <p:cNvSpPr txBox="1">
            <a:spLocks/>
          </p:cNvSpPr>
          <p:nvPr/>
        </p:nvSpPr>
        <p:spPr>
          <a:xfrm>
            <a:off x="5252355" y="572750"/>
            <a:ext cx="2296886" cy="205694"/>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400" cap="all" dirty="0">
                <a:latin typeface="+mn-lt"/>
                <a:cs typeface="Arial" panose="020B0604020202020204" pitchFamily="34" charset="0"/>
              </a:rPr>
              <a:t>For node 5:</a:t>
            </a:r>
          </a:p>
        </p:txBody>
      </p:sp>
      <p:sp>
        <p:nvSpPr>
          <p:cNvPr id="10" name="Subtitle 2">
            <a:extLst>
              <a:ext uri="{FF2B5EF4-FFF2-40B4-BE49-F238E27FC236}">
                <a16:creationId xmlns:a16="http://schemas.microsoft.com/office/drawing/2014/main" id="{4992C68C-BF69-E295-B08A-E2B66B940F5A}"/>
              </a:ext>
            </a:extLst>
          </p:cNvPr>
          <p:cNvSpPr txBox="1">
            <a:spLocks/>
          </p:cNvSpPr>
          <p:nvPr/>
        </p:nvSpPr>
        <p:spPr>
          <a:xfrm rot="10800000" flipV="1">
            <a:off x="3201839" y="5537372"/>
            <a:ext cx="6397918" cy="567369"/>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cap="all" dirty="0"/>
              <a:t>Hence, betweenness centrality of 5 is: 3.67</a:t>
            </a:r>
          </a:p>
        </p:txBody>
      </p:sp>
      <mc:AlternateContent xmlns:mc="http://schemas.openxmlformats.org/markup-compatibility/2006">
        <mc:Choice xmlns:a14="http://schemas.microsoft.com/office/drawing/2010/main" Requires="a14">
          <p:graphicFrame>
            <p:nvGraphicFramePr>
              <p:cNvPr id="11" name="Table 10">
                <a:extLst>
                  <a:ext uri="{FF2B5EF4-FFF2-40B4-BE49-F238E27FC236}">
                    <a16:creationId xmlns:a16="http://schemas.microsoft.com/office/drawing/2014/main" id="{5421C238-DA1F-F449-3DFB-48B6C91281DE}"/>
                  </a:ext>
                </a:extLst>
              </p:cNvPr>
              <p:cNvGraphicFramePr>
                <a:graphicFrameLocks noGrp="1"/>
              </p:cNvGraphicFramePr>
              <p:nvPr>
                <p:extLst>
                  <p:ext uri="{D42A27DB-BD31-4B8C-83A1-F6EECF244321}">
                    <p14:modId xmlns:p14="http://schemas.microsoft.com/office/powerpoint/2010/main" val="2905812397"/>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oMath>
                            </m:oMathPara>
                          </a14:m>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𝑣</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𝑣</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oMath>
                            </m:oMathPara>
                          </a14:m>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4931570"/>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(1, 2)</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045785514"/>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(1, 3)</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28809692"/>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(1, 4)</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83273341"/>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648034692"/>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(2, 3)</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2/3</a:t>
                          </a:r>
                        </a:p>
                      </a:txBody>
                      <a:tcPr marL="68580" marR="68580" marT="0" marB="0"/>
                    </a:tc>
                    <a:extLst>
                      <a:ext uri="{0D108BD9-81ED-4DB2-BD59-A6C34878D82A}">
                        <a16:rowId xmlns:a16="http://schemas.microsoft.com/office/drawing/2014/main" val="1281153303"/>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(2, 4)</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1065311603"/>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182218758"/>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(3, 4)</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991517734"/>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(3, 6)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64712278"/>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(4, 6)</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52100755"/>
                      </a:ext>
                    </a:extLst>
                  </a:tr>
                </a:tbl>
              </a:graphicData>
            </a:graphic>
          </p:graphicFrame>
        </mc:Choice>
        <mc:Fallback>
          <p:graphicFrame>
            <p:nvGraphicFramePr>
              <p:cNvPr id="11" name="Table 10">
                <a:extLst>
                  <a:ext uri="{FF2B5EF4-FFF2-40B4-BE49-F238E27FC236}">
                    <a16:creationId xmlns:a16="http://schemas.microsoft.com/office/drawing/2014/main" id="{5421C238-DA1F-F449-3DFB-48B6C91281DE}"/>
                  </a:ext>
                </a:extLst>
              </p:cNvPr>
              <p:cNvGraphicFramePr>
                <a:graphicFrameLocks noGrp="1"/>
              </p:cNvGraphicFramePr>
              <p:nvPr>
                <p:extLst>
                  <p:ext uri="{D42A27DB-BD31-4B8C-83A1-F6EECF244321}">
                    <p14:modId xmlns:p14="http://schemas.microsoft.com/office/powerpoint/2010/main" val="2905812397"/>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endParaRPr lang="en-US"/>
                        </a:p>
                      </a:txBody>
                      <a:tcPr marL="68580" marR="68580" marT="0" marB="0">
                        <a:blipFill>
                          <a:blip r:embed="rId2"/>
                          <a:stretch>
                            <a:fillRect l="-100286" t="-2000" r="-201714" b="-626000"/>
                          </a:stretch>
                        </a:blipFill>
                      </a:tcPr>
                    </a:tc>
                    <a:tc>
                      <a:txBody>
                        <a:bodyPr/>
                        <a:lstStyle/>
                        <a:p>
                          <a:endParaRPr lang="en-US"/>
                        </a:p>
                      </a:txBody>
                      <a:tcPr marL="68580" marR="68580" marT="0" marB="0">
                        <a:blipFill>
                          <a:blip r:embed="rId2"/>
                          <a:stretch>
                            <a:fillRect l="-199715" t="-2000" r="-101140" b="-626000"/>
                          </a:stretch>
                        </a:blipFill>
                      </a:tcPr>
                    </a:tc>
                    <a:tc>
                      <a:txBody>
                        <a:bodyPr/>
                        <a:lstStyle/>
                        <a:p>
                          <a:endParaRPr lang="en-US"/>
                        </a:p>
                      </a:txBody>
                      <a:tcPr marL="68580" marR="68580" marT="0" marB="0">
                        <a:blipFill>
                          <a:blip r:embed="rId2"/>
                          <a:stretch>
                            <a:fillRect l="-300571" t="-2000" r="-1429" b="-626000"/>
                          </a:stretch>
                        </a:blipFill>
                      </a:tcPr>
                    </a:tc>
                    <a:extLst>
                      <a:ext uri="{0D108BD9-81ED-4DB2-BD59-A6C34878D82A}">
                        <a16:rowId xmlns:a16="http://schemas.microsoft.com/office/drawing/2014/main" val="654931570"/>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(1, 2)</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045785514"/>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(1, 3)</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28809692"/>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(1, 4)</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83273341"/>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648034692"/>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(2, 3)</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2/3</a:t>
                          </a:r>
                        </a:p>
                      </a:txBody>
                      <a:tcPr marL="68580" marR="68580" marT="0" marB="0"/>
                    </a:tc>
                    <a:extLst>
                      <a:ext uri="{0D108BD9-81ED-4DB2-BD59-A6C34878D82A}">
                        <a16:rowId xmlns:a16="http://schemas.microsoft.com/office/drawing/2014/main" val="1281153303"/>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(2, 4)</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1065311603"/>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182218758"/>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(3, 4)</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3991517734"/>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(3, 6)</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64712278"/>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(4, 6)</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52100755"/>
                      </a:ext>
                    </a:extLst>
                  </a:tr>
                </a:tbl>
              </a:graphicData>
            </a:graphic>
          </p:graphicFrame>
        </mc:Fallback>
      </mc:AlternateContent>
    </p:spTree>
    <p:extLst>
      <p:ext uri="{BB962C8B-B14F-4D97-AF65-F5344CB8AC3E}">
        <p14:creationId xmlns:p14="http://schemas.microsoft.com/office/powerpoint/2010/main" val="1436746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9">
            <a:extLst>
              <a:ext uri="{FF2B5EF4-FFF2-40B4-BE49-F238E27FC236}">
                <a16:creationId xmlns:a16="http://schemas.microsoft.com/office/drawing/2014/main" id="{7A6FFCFD-0489-298A-0643-9969649B74FD}"/>
              </a:ext>
            </a:extLst>
          </p:cNvPr>
          <p:cNvSpPr>
            <a:spLocks noGrp="1"/>
          </p:cNvSpPr>
          <p:nvPr>
            <p:ph type="ctrTitle"/>
          </p:nvPr>
        </p:nvSpPr>
        <p:spPr/>
        <p:txBody>
          <a:bodyPr/>
          <a:lstStyle/>
          <a:p>
            <a:endParaRPr lang="en-IN"/>
          </a:p>
        </p:txBody>
      </p:sp>
      <p:sp>
        <p:nvSpPr>
          <p:cNvPr id="8" name="Subtitle 8">
            <a:extLst>
              <a:ext uri="{FF2B5EF4-FFF2-40B4-BE49-F238E27FC236}">
                <a16:creationId xmlns:a16="http://schemas.microsoft.com/office/drawing/2014/main" id="{40449FAF-0392-9847-B993-913F8160588F}"/>
              </a:ext>
            </a:extLst>
          </p:cNvPr>
          <p:cNvSpPr>
            <a:spLocks noGrp="1"/>
          </p:cNvSpPr>
          <p:nvPr>
            <p:ph type="subTitle" idx="1"/>
          </p:nvPr>
        </p:nvSpPr>
        <p:spPr/>
        <p:txBody>
          <a:bodyPr/>
          <a:lstStyle/>
          <a:p>
            <a:endParaRPr lang="en-IN"/>
          </a:p>
        </p:txBody>
      </p:sp>
      <p:sp>
        <p:nvSpPr>
          <p:cNvPr id="9" name="Title 1">
            <a:extLst>
              <a:ext uri="{FF2B5EF4-FFF2-40B4-BE49-F238E27FC236}">
                <a16:creationId xmlns:a16="http://schemas.microsoft.com/office/drawing/2014/main" id="{2F115360-91F2-C2DA-4230-A68BDA5D4B75}"/>
              </a:ext>
            </a:extLst>
          </p:cNvPr>
          <p:cNvSpPr txBox="1">
            <a:spLocks/>
          </p:cNvSpPr>
          <p:nvPr/>
        </p:nvSpPr>
        <p:spPr>
          <a:xfrm>
            <a:off x="5252355" y="572750"/>
            <a:ext cx="2296886" cy="205694"/>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400" cap="all" dirty="0">
                <a:latin typeface="+mn-lt"/>
                <a:cs typeface="Arial" panose="020B0604020202020204" pitchFamily="34" charset="0"/>
              </a:rPr>
              <a:t>For node 6:</a:t>
            </a:r>
          </a:p>
        </p:txBody>
      </p:sp>
      <p:sp>
        <p:nvSpPr>
          <p:cNvPr id="10" name="Subtitle 2">
            <a:extLst>
              <a:ext uri="{FF2B5EF4-FFF2-40B4-BE49-F238E27FC236}">
                <a16:creationId xmlns:a16="http://schemas.microsoft.com/office/drawing/2014/main" id="{7E465729-817F-C516-35E8-6A2849559675}"/>
              </a:ext>
            </a:extLst>
          </p:cNvPr>
          <p:cNvSpPr txBox="1">
            <a:spLocks/>
          </p:cNvSpPr>
          <p:nvPr/>
        </p:nvSpPr>
        <p:spPr>
          <a:xfrm rot="10800000" flipV="1">
            <a:off x="3091670" y="5432314"/>
            <a:ext cx="6618255" cy="45720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cap="all" dirty="0"/>
              <a:t>Hence, betweenness centrality of 6 is: 4.83</a:t>
            </a:r>
          </a:p>
        </p:txBody>
      </p:sp>
      <mc:AlternateContent xmlns:mc="http://schemas.openxmlformats.org/markup-compatibility/2006">
        <mc:Choice xmlns:a14="http://schemas.microsoft.com/office/drawing/2010/main" Requires="a14">
          <p:graphicFrame>
            <p:nvGraphicFramePr>
              <p:cNvPr id="11" name="Table 10">
                <a:extLst>
                  <a:ext uri="{FF2B5EF4-FFF2-40B4-BE49-F238E27FC236}">
                    <a16:creationId xmlns:a16="http://schemas.microsoft.com/office/drawing/2014/main" id="{F7F17F6C-4534-E706-C89C-B0E41E7AC5F8}"/>
                  </a:ext>
                </a:extLst>
              </p:cNvPr>
              <p:cNvGraphicFramePr>
                <a:graphicFrameLocks noGrp="1"/>
              </p:cNvGraphicFramePr>
              <p:nvPr>
                <p:extLst>
                  <p:ext uri="{D42A27DB-BD31-4B8C-83A1-F6EECF244321}">
                    <p14:modId xmlns:p14="http://schemas.microsoft.com/office/powerpoint/2010/main" val="4001522724"/>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oMath>
                            </m:oMathPara>
                          </a14:m>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𝑣</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14:m>
                            <m:oMathPara xmlns:m="http://schemas.openxmlformats.org/officeDocument/2006/math">
                              <m:oMathParaPr>
                                <m:jc m:val="centerGroup"/>
                              </m:oMathParaPr>
                              <m:oMath xmlns:m="http://schemas.openxmlformats.org/officeDocument/2006/math">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𝑣</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𝜎</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n-IN" sz="1600" i="1" kern="100">
                                    <a:effectLst/>
                                    <a:latin typeface="Cambria Math" panose="02040503050406030204" pitchFamily="18" charset="0"/>
                                    <a:ea typeface="Calibri" panose="020F0502020204030204" pitchFamily="34" charset="0"/>
                                    <a:cs typeface="Times New Roman" panose="02020603050405020304" pitchFamily="18" charset="0"/>
                                  </a:rPr>
                                  <m:t>𝑢𝑤</m:t>
                                </m:r>
                              </m:oMath>
                            </m:oMathPara>
                          </a14:m>
                          <a:endParaRPr lang="en-IN"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4931570"/>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(1, 2)</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045785514"/>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(1, 3)</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28809692"/>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83273341"/>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(1, 4)</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648034692"/>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(2, 3)</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1/3</a:t>
                          </a:r>
                        </a:p>
                      </a:txBody>
                      <a:tcPr marL="68580" marR="68580" marT="0" marB="0"/>
                    </a:tc>
                    <a:extLst>
                      <a:ext uri="{0D108BD9-81ED-4DB2-BD59-A6C34878D82A}">
                        <a16:rowId xmlns:a16="http://schemas.microsoft.com/office/drawing/2014/main" val="1281153303"/>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065311603"/>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(2, 4)</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182218758"/>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(3, 5)</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½</a:t>
                          </a:r>
                        </a:p>
                      </a:txBody>
                      <a:tcPr marL="68580" marR="68580" marT="0" marB="0"/>
                    </a:tc>
                    <a:extLst>
                      <a:ext uri="{0D108BD9-81ED-4DB2-BD59-A6C34878D82A}">
                        <a16:rowId xmlns:a16="http://schemas.microsoft.com/office/drawing/2014/main" val="3991517734"/>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(3, 4)</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64712278"/>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(5, 4)</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152100755"/>
                      </a:ext>
                    </a:extLst>
                  </a:tr>
                </a:tbl>
              </a:graphicData>
            </a:graphic>
          </p:graphicFrame>
        </mc:Choice>
        <mc:Fallback>
          <p:graphicFrame>
            <p:nvGraphicFramePr>
              <p:cNvPr id="11" name="Table 10">
                <a:extLst>
                  <a:ext uri="{FF2B5EF4-FFF2-40B4-BE49-F238E27FC236}">
                    <a16:creationId xmlns:a16="http://schemas.microsoft.com/office/drawing/2014/main" id="{F7F17F6C-4534-E706-C89C-B0E41E7AC5F8}"/>
                  </a:ext>
                </a:extLst>
              </p:cNvPr>
              <p:cNvGraphicFramePr>
                <a:graphicFrameLocks noGrp="1"/>
              </p:cNvGraphicFramePr>
              <p:nvPr>
                <p:extLst>
                  <p:ext uri="{D42A27DB-BD31-4B8C-83A1-F6EECF244321}">
                    <p14:modId xmlns:p14="http://schemas.microsoft.com/office/powerpoint/2010/main" val="4001522724"/>
                  </p:ext>
                </p:extLst>
              </p:nvPr>
            </p:nvGraphicFramePr>
            <p:xfrm>
              <a:off x="2133599" y="914400"/>
              <a:ext cx="8534400" cy="4343399"/>
            </p:xfrm>
            <a:graphic>
              <a:graphicData uri="http://schemas.openxmlformats.org/drawingml/2006/table">
                <a:tbl>
                  <a:tblPr firstRow="1" firstCol="1" bandRow="1">
                    <a:tableStyleId>{5C22544A-7EE6-4342-B048-85BDC9FD1C3A}</a:tableStyleId>
                  </a:tblPr>
                  <a:tblGrid>
                    <a:gridCol w="2133138">
                      <a:extLst>
                        <a:ext uri="{9D8B030D-6E8A-4147-A177-3AD203B41FA5}">
                          <a16:colId xmlns:a16="http://schemas.microsoft.com/office/drawing/2014/main" val="2842476872"/>
                        </a:ext>
                      </a:extLst>
                    </a:gridCol>
                    <a:gridCol w="2133138">
                      <a:extLst>
                        <a:ext uri="{9D8B030D-6E8A-4147-A177-3AD203B41FA5}">
                          <a16:colId xmlns:a16="http://schemas.microsoft.com/office/drawing/2014/main" val="681758285"/>
                        </a:ext>
                      </a:extLst>
                    </a:gridCol>
                    <a:gridCol w="2134062">
                      <a:extLst>
                        <a:ext uri="{9D8B030D-6E8A-4147-A177-3AD203B41FA5}">
                          <a16:colId xmlns:a16="http://schemas.microsoft.com/office/drawing/2014/main" val="453899778"/>
                        </a:ext>
                      </a:extLst>
                    </a:gridCol>
                    <a:gridCol w="2134062">
                      <a:extLst>
                        <a:ext uri="{9D8B030D-6E8A-4147-A177-3AD203B41FA5}">
                          <a16:colId xmlns:a16="http://schemas.microsoft.com/office/drawing/2014/main" val="2603216917"/>
                        </a:ext>
                      </a:extLst>
                    </a:gridCol>
                  </a:tblGrid>
                  <a:tr h="611599">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endParaRPr lang="en-US"/>
                        </a:p>
                      </a:txBody>
                      <a:tcPr marL="68580" marR="68580" marT="0" marB="0">
                        <a:blipFill>
                          <a:blip r:embed="rId2"/>
                          <a:stretch>
                            <a:fillRect l="-100286" t="-2000" r="-201714" b="-626000"/>
                          </a:stretch>
                        </a:blipFill>
                      </a:tcPr>
                    </a:tc>
                    <a:tc>
                      <a:txBody>
                        <a:bodyPr/>
                        <a:lstStyle/>
                        <a:p>
                          <a:endParaRPr lang="en-US"/>
                        </a:p>
                      </a:txBody>
                      <a:tcPr marL="68580" marR="68580" marT="0" marB="0">
                        <a:blipFill>
                          <a:blip r:embed="rId2"/>
                          <a:stretch>
                            <a:fillRect l="-199715" t="-2000" r="-101140" b="-626000"/>
                          </a:stretch>
                        </a:blipFill>
                      </a:tcPr>
                    </a:tc>
                    <a:tc>
                      <a:txBody>
                        <a:bodyPr/>
                        <a:lstStyle/>
                        <a:p>
                          <a:endParaRPr lang="en-US"/>
                        </a:p>
                      </a:txBody>
                      <a:tcPr marL="68580" marR="68580" marT="0" marB="0">
                        <a:blipFill>
                          <a:blip r:embed="rId2"/>
                          <a:stretch>
                            <a:fillRect l="-300571" t="-2000" r="-1429" b="-626000"/>
                          </a:stretch>
                        </a:blipFill>
                      </a:tcPr>
                    </a:tc>
                    <a:extLst>
                      <a:ext uri="{0D108BD9-81ED-4DB2-BD59-A6C34878D82A}">
                        <a16:rowId xmlns:a16="http://schemas.microsoft.com/office/drawing/2014/main" val="654931570"/>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(1, 2)</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045785514"/>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(1, 3)</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28809692"/>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383273341"/>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(1, 4)</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648034692"/>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(2, 3)</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1/3</a:t>
                          </a:r>
                        </a:p>
                      </a:txBody>
                      <a:tcPr marL="68580" marR="68580" marT="0" marB="0"/>
                    </a:tc>
                    <a:extLst>
                      <a:ext uri="{0D108BD9-81ED-4DB2-BD59-A6C34878D82A}">
                        <a16:rowId xmlns:a16="http://schemas.microsoft.com/office/drawing/2014/main" val="1281153303"/>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(2, 5)</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1065311603"/>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(2, 4)</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182218758"/>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(3, 5)</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½</a:t>
                          </a:r>
                        </a:p>
                      </a:txBody>
                      <a:tcPr marL="68580" marR="68580" marT="0" marB="0"/>
                    </a:tc>
                    <a:extLst>
                      <a:ext uri="{0D108BD9-81ED-4DB2-BD59-A6C34878D82A}">
                        <a16:rowId xmlns:a16="http://schemas.microsoft.com/office/drawing/2014/main" val="3991517734"/>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(3, 4)</a:t>
                          </a:r>
                        </a:p>
                      </a:txBody>
                      <a:tcPr marL="68580" marR="68580" marT="0" marB="0"/>
                    </a:tc>
                    <a:tc>
                      <a:txBody>
                        <a:bodyPr/>
                        <a:lstStyle/>
                        <a:p>
                          <a:pPr algn="ctr">
                            <a:lnSpc>
                              <a:spcPct val="150000"/>
                            </a:lnSpc>
                            <a:spcAft>
                              <a:spcPts val="800"/>
                            </a:spcAft>
                          </a:pPr>
                          <a:r>
                            <a:rPr lang="en-IN" sz="1600" kern="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tc>
                    <a:extLst>
                      <a:ext uri="{0D108BD9-81ED-4DB2-BD59-A6C34878D82A}">
                        <a16:rowId xmlns:a16="http://schemas.microsoft.com/office/drawing/2014/main" val="2864712278"/>
                      </a:ext>
                    </a:extLst>
                  </a:tr>
                  <a:tr h="373180">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(5, 4)</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algn="ctr">
                            <a:lnSpc>
                              <a:spcPct val="150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extLst>
                      <a:ext uri="{0D108BD9-81ED-4DB2-BD59-A6C34878D82A}">
                        <a16:rowId xmlns:a16="http://schemas.microsoft.com/office/drawing/2014/main" val="152100755"/>
                      </a:ext>
                    </a:extLst>
                  </a:tr>
                </a:tbl>
              </a:graphicData>
            </a:graphic>
          </p:graphicFrame>
        </mc:Fallback>
      </mc:AlternateContent>
    </p:spTree>
    <p:extLst>
      <p:ext uri="{BB962C8B-B14F-4D97-AF65-F5344CB8AC3E}">
        <p14:creationId xmlns:p14="http://schemas.microsoft.com/office/powerpoint/2010/main" val="335011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A41C-D098-854A-E185-26F3807490DA}"/>
              </a:ext>
            </a:extLst>
          </p:cNvPr>
          <p:cNvSpPr>
            <a:spLocks noGrp="1"/>
          </p:cNvSpPr>
          <p:nvPr>
            <p:ph type="ctrTitle"/>
          </p:nvPr>
        </p:nvSpPr>
        <p:spPr>
          <a:xfrm>
            <a:off x="1523999" y="227467"/>
            <a:ext cx="9988628" cy="1634384"/>
          </a:xfrm>
        </p:spPr>
        <p:txBody>
          <a:bodyPr>
            <a:noAutofit/>
          </a:bodyPr>
          <a:lstStyle/>
          <a:p>
            <a:pPr algn="ctr"/>
            <a:r>
              <a:rPr lang="en-IN" sz="2400" kern="100" dirty="0">
                <a:effectLst/>
                <a:latin typeface="+mn-lt"/>
                <a:ea typeface="Calibri" panose="020F0502020204030204" pitchFamily="34" charset="0"/>
                <a:cs typeface="Times New Roman" panose="02020603050405020304" pitchFamily="18" charset="0"/>
              </a:rPr>
              <a:t>Maximum possible betweenness centrality </a:t>
            </a:r>
            <a:br>
              <a:rPr lang="en-IN" sz="2400" kern="100" dirty="0">
                <a:effectLst/>
                <a:latin typeface="+mn-lt"/>
                <a:ea typeface="Calibri" panose="020F0502020204030204" pitchFamily="34" charset="0"/>
                <a:cs typeface="Times New Roman" panose="02020603050405020304" pitchFamily="18" charset="0"/>
              </a:rPr>
            </a:br>
            <a:r>
              <a:rPr lang="en-IN" sz="2400" kern="100" dirty="0">
                <a:effectLst/>
                <a:latin typeface="+mn-lt"/>
                <a:ea typeface="Calibri" panose="020F0502020204030204" pitchFamily="34" charset="0"/>
                <a:cs typeface="Times New Roman" panose="02020603050405020304" pitchFamily="18" charset="0"/>
              </a:rPr>
              <a:t>for an undirected graph (M) is:</a:t>
            </a:r>
            <a:br>
              <a:rPr lang="en-IN" sz="2400" kern="100" dirty="0">
                <a:effectLst/>
                <a:latin typeface="+mn-lt"/>
                <a:ea typeface="Calibri" panose="020F0502020204030204" pitchFamily="34" charset="0"/>
                <a:cs typeface="Times New Roman" panose="02020603050405020304" pitchFamily="18" charset="0"/>
              </a:rPr>
            </a:br>
            <a:r>
              <a:rPr lang="en-IN" sz="2400" kern="100" dirty="0">
                <a:effectLst/>
                <a:latin typeface="+mn-lt"/>
                <a:ea typeface="Calibri" panose="020F0502020204030204" pitchFamily="34" charset="0"/>
                <a:cs typeface="Times New Roman" panose="02020603050405020304" pitchFamily="18" charset="0"/>
              </a:rPr>
              <a:t>(N-1)(N-2)/2 = (6-1)(6-2)/2 = 10</a:t>
            </a:r>
            <a:br>
              <a:rPr lang="en-IN" sz="2400" kern="100" dirty="0">
                <a:effectLst/>
                <a:latin typeface="+mn-lt"/>
                <a:ea typeface="Calibri" panose="020F0502020204030204" pitchFamily="34" charset="0"/>
                <a:cs typeface="Times New Roman" panose="02020603050405020304" pitchFamily="18" charset="0"/>
              </a:rPr>
            </a:br>
            <a:endParaRPr lang="en-IN" sz="3600" dirty="0">
              <a:latin typeface="+mn-lt"/>
            </a:endParaRPr>
          </a:p>
        </p:txBody>
      </p:sp>
      <p:sp>
        <p:nvSpPr>
          <p:cNvPr id="3" name="Subtitle 2">
            <a:extLst>
              <a:ext uri="{FF2B5EF4-FFF2-40B4-BE49-F238E27FC236}">
                <a16:creationId xmlns:a16="http://schemas.microsoft.com/office/drawing/2014/main" id="{EE6976CA-85FC-BFFD-C6B6-CBC529511028}"/>
              </a:ext>
            </a:extLst>
          </p:cNvPr>
          <p:cNvSpPr>
            <a:spLocks noGrp="1"/>
          </p:cNvSpPr>
          <p:nvPr>
            <p:ph type="subTitle" idx="1"/>
          </p:nvPr>
        </p:nvSpPr>
        <p:spPr/>
        <p:txBody>
          <a:bodyPr/>
          <a:lstStyle/>
          <a:p>
            <a:endParaRPr lang="en-IN" dirty="0"/>
          </a:p>
        </p:txBody>
      </p:sp>
      <p:graphicFrame>
        <p:nvGraphicFramePr>
          <p:cNvPr id="4" name="Table 3">
            <a:extLst>
              <a:ext uri="{FF2B5EF4-FFF2-40B4-BE49-F238E27FC236}">
                <a16:creationId xmlns:a16="http://schemas.microsoft.com/office/drawing/2014/main" id="{2BDC5445-C23F-1297-E404-67D328A4A0CC}"/>
              </a:ext>
            </a:extLst>
          </p:cNvPr>
          <p:cNvGraphicFramePr>
            <a:graphicFrameLocks noGrp="1"/>
          </p:cNvGraphicFramePr>
          <p:nvPr>
            <p:extLst>
              <p:ext uri="{D42A27DB-BD31-4B8C-83A1-F6EECF244321}">
                <p14:modId xmlns:p14="http://schemas.microsoft.com/office/powerpoint/2010/main" val="1684626498"/>
              </p:ext>
            </p:extLst>
          </p:nvPr>
        </p:nvGraphicFramePr>
        <p:xfrm>
          <a:off x="1876424" y="1600200"/>
          <a:ext cx="9143999" cy="4211634"/>
        </p:xfrm>
        <a:graphic>
          <a:graphicData uri="http://schemas.openxmlformats.org/drawingml/2006/table">
            <a:tbl>
              <a:tblPr firstRow="1" firstCol="1" bandRow="1">
                <a:tableStyleId>{5C22544A-7EE6-4342-B048-85BDC9FD1C3A}</a:tableStyleId>
              </a:tblPr>
              <a:tblGrid>
                <a:gridCol w="2765327">
                  <a:extLst>
                    <a:ext uri="{9D8B030D-6E8A-4147-A177-3AD203B41FA5}">
                      <a16:colId xmlns:a16="http://schemas.microsoft.com/office/drawing/2014/main" val="1284310675"/>
                    </a:ext>
                  </a:extLst>
                </a:gridCol>
                <a:gridCol w="3180067">
                  <a:extLst>
                    <a:ext uri="{9D8B030D-6E8A-4147-A177-3AD203B41FA5}">
                      <a16:colId xmlns:a16="http://schemas.microsoft.com/office/drawing/2014/main" val="3300250859"/>
                    </a:ext>
                  </a:extLst>
                </a:gridCol>
                <a:gridCol w="3198605">
                  <a:extLst>
                    <a:ext uri="{9D8B030D-6E8A-4147-A177-3AD203B41FA5}">
                      <a16:colId xmlns:a16="http://schemas.microsoft.com/office/drawing/2014/main" val="2036465955"/>
                    </a:ext>
                  </a:extLst>
                </a:gridCol>
              </a:tblGrid>
              <a:tr h="601662">
                <a:tc>
                  <a:txBody>
                    <a:bodyPr/>
                    <a:lstStyle/>
                    <a:p>
                      <a:pPr algn="ctr">
                        <a:lnSpc>
                          <a:spcPct val="200000"/>
                        </a:lnSpc>
                        <a:spcAft>
                          <a:spcPts val="800"/>
                        </a:spcAft>
                      </a:pPr>
                      <a:r>
                        <a:rPr lang="en-IN" sz="1800" kern="100" dirty="0">
                          <a:effectLst/>
                        </a:rPr>
                        <a:t>Vertex</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a:effectLst/>
                        </a:rPr>
                        <a:t>Betweenness Centrality</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a:effectLst/>
                        </a:rPr>
                        <a:t>   Normalized BC ( = BC/M )</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3559148"/>
                  </a:ext>
                </a:extLst>
              </a:tr>
              <a:tr h="601662">
                <a:tc>
                  <a:txBody>
                    <a:bodyPr/>
                    <a:lstStyle/>
                    <a:p>
                      <a:pPr algn="ctr">
                        <a:lnSpc>
                          <a:spcPct val="200000"/>
                        </a:lnSpc>
                        <a:spcAft>
                          <a:spcPts val="800"/>
                        </a:spcAft>
                      </a:pPr>
                      <a:r>
                        <a:rPr lang="en-IN" sz="1800" kern="100" dirty="0">
                          <a:effectLst/>
                        </a:rPr>
                        <a:t>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a:effectLst/>
                        </a:rPr>
                        <a:t>1</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a:effectLst/>
                        </a:rPr>
                        <a:t>0.1</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0850630"/>
                  </a:ext>
                </a:extLst>
              </a:tr>
              <a:tr h="601662">
                <a:tc>
                  <a:txBody>
                    <a:bodyPr/>
                    <a:lstStyle/>
                    <a:p>
                      <a:pPr algn="ctr">
                        <a:lnSpc>
                          <a:spcPct val="200000"/>
                        </a:lnSpc>
                        <a:spcAft>
                          <a:spcPts val="800"/>
                        </a:spcAft>
                      </a:pPr>
                      <a:r>
                        <a:rPr lang="en-IN" sz="1800" kern="100" dirty="0">
                          <a:effectLst/>
                        </a:rPr>
                        <a:t>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a:effectLst/>
                        </a:rPr>
                        <a:t>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a:effectLst/>
                        </a:rPr>
                        <a:t>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7859307"/>
                  </a:ext>
                </a:extLst>
              </a:tr>
              <a:tr h="601662">
                <a:tc>
                  <a:txBody>
                    <a:bodyPr/>
                    <a:lstStyle/>
                    <a:p>
                      <a:pPr algn="ctr">
                        <a:lnSpc>
                          <a:spcPct val="200000"/>
                        </a:lnSpc>
                        <a:spcAft>
                          <a:spcPts val="800"/>
                        </a:spcAft>
                      </a:pPr>
                      <a:r>
                        <a:rPr lang="en-IN" sz="1800" kern="100" dirty="0">
                          <a:effectLst/>
                        </a:rPr>
                        <a:t>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dirty="0">
                          <a:effectLst/>
                        </a:rPr>
                        <a:t>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a:effectLst/>
                        </a:rPr>
                        <a:t>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4866849"/>
                  </a:ext>
                </a:extLst>
              </a:tr>
              <a:tr h="601662">
                <a:tc>
                  <a:txBody>
                    <a:bodyPr/>
                    <a:lstStyle/>
                    <a:p>
                      <a:pPr algn="ctr">
                        <a:lnSpc>
                          <a:spcPct val="200000"/>
                        </a:lnSpc>
                        <a:spcAft>
                          <a:spcPts val="800"/>
                        </a:spcAft>
                      </a:pPr>
                      <a:r>
                        <a:rPr lang="en-IN" sz="1800" kern="100">
                          <a:effectLst/>
                        </a:rPr>
                        <a:t>4</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dirty="0">
                          <a:effectLst/>
                        </a:rPr>
                        <a:t>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dirty="0">
                          <a:effectLst/>
                        </a:rPr>
                        <a:t>0.3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7172255"/>
                  </a:ext>
                </a:extLst>
              </a:tr>
              <a:tr h="601662">
                <a:tc>
                  <a:txBody>
                    <a:bodyPr/>
                    <a:lstStyle/>
                    <a:p>
                      <a:pPr algn="ctr">
                        <a:lnSpc>
                          <a:spcPct val="200000"/>
                        </a:lnSpc>
                        <a:spcAft>
                          <a:spcPts val="800"/>
                        </a:spcAft>
                      </a:pPr>
                      <a:r>
                        <a:rPr lang="en-IN" sz="1800" kern="100">
                          <a:effectLst/>
                        </a:rPr>
                        <a:t>5</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a:effectLst/>
                        </a:rPr>
                        <a:t>3.67</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dirty="0">
                          <a:effectLst/>
                        </a:rPr>
                        <a:t>0.367</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26807481"/>
                  </a:ext>
                </a:extLst>
              </a:tr>
              <a:tr h="601662">
                <a:tc>
                  <a:txBody>
                    <a:bodyPr/>
                    <a:lstStyle/>
                    <a:p>
                      <a:pPr algn="ctr">
                        <a:lnSpc>
                          <a:spcPct val="200000"/>
                        </a:lnSpc>
                        <a:spcAft>
                          <a:spcPts val="800"/>
                        </a:spcAft>
                      </a:pPr>
                      <a:r>
                        <a:rPr lang="en-IN" sz="1800" kern="100">
                          <a:effectLst/>
                        </a:rPr>
                        <a:t>6</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a:effectLst/>
                        </a:rPr>
                        <a:t>4.83</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800"/>
                        </a:spcAft>
                      </a:pPr>
                      <a:r>
                        <a:rPr lang="en-IN" sz="1800" kern="100" dirty="0">
                          <a:effectLst/>
                        </a:rPr>
                        <a:t>0.483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15404021"/>
                  </a:ext>
                </a:extLst>
              </a:tr>
            </a:tbl>
          </a:graphicData>
        </a:graphic>
      </p:graphicFrame>
    </p:spTree>
    <p:extLst>
      <p:ext uri="{BB962C8B-B14F-4D97-AF65-F5344CB8AC3E}">
        <p14:creationId xmlns:p14="http://schemas.microsoft.com/office/powerpoint/2010/main" val="3977054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5D5B0-3241-0B6B-7066-157B8692496B}"/>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24E08D2-C86F-1EFA-FE12-942CA3DB1D7C}"/>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3329365E-70E3-E654-B8F5-955A76C51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24" y="-33052"/>
            <a:ext cx="12397510" cy="6891051"/>
          </a:xfrm>
          <a:prstGeom prst="rect">
            <a:avLst/>
          </a:prstGeom>
        </p:spPr>
      </p:pic>
    </p:spTree>
    <p:extLst>
      <p:ext uri="{BB962C8B-B14F-4D97-AF65-F5344CB8AC3E}">
        <p14:creationId xmlns:p14="http://schemas.microsoft.com/office/powerpoint/2010/main" val="2451394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9E2AC-7E2C-E85C-598C-58690DFD911E}"/>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18CB270-F9BA-C8B1-6419-3349E5E141CB}"/>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3FA8317D-7810-E210-9ACC-E96A4876C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0"/>
            <a:ext cx="12211050" cy="6847317"/>
          </a:xfrm>
          <a:prstGeom prst="rect">
            <a:avLst/>
          </a:prstGeom>
        </p:spPr>
      </p:pic>
    </p:spTree>
    <p:extLst>
      <p:ext uri="{BB962C8B-B14F-4D97-AF65-F5344CB8AC3E}">
        <p14:creationId xmlns:p14="http://schemas.microsoft.com/office/powerpoint/2010/main" val="4247772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C4B9-10DB-EB11-FD7C-C09A6926F022}"/>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DDC115B1-B19B-6119-2BA0-DE4E3B60024A}"/>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8D13DB4E-C056-49AF-D1B3-AAAC78172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0"/>
            <a:ext cx="12166600" cy="6858000"/>
          </a:xfrm>
          <a:prstGeom prst="rect">
            <a:avLst/>
          </a:prstGeom>
        </p:spPr>
      </p:pic>
    </p:spTree>
    <p:extLst>
      <p:ext uri="{BB962C8B-B14F-4D97-AF65-F5344CB8AC3E}">
        <p14:creationId xmlns:p14="http://schemas.microsoft.com/office/powerpoint/2010/main" val="1646720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28F7D-0D59-1754-218C-9B61AD3EAB2A}"/>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CF26EA5E-B645-2293-A7AE-F48B805751AE}"/>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E1544FAD-89BA-A5B7-8F3B-87A3A6EF5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64" y="-55083"/>
            <a:ext cx="12638058" cy="7006726"/>
          </a:xfrm>
          <a:prstGeom prst="rect">
            <a:avLst/>
          </a:prstGeom>
        </p:spPr>
      </p:pic>
    </p:spTree>
    <p:extLst>
      <p:ext uri="{BB962C8B-B14F-4D97-AF65-F5344CB8AC3E}">
        <p14:creationId xmlns:p14="http://schemas.microsoft.com/office/powerpoint/2010/main" val="1278915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F9554-AA3C-B952-52F9-0887892B5F1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16ACC14B-4C57-CF6F-A61B-22E726052F68}"/>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4AF92789-EE52-713F-9FFF-D4AF1B4A3F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0"/>
            <a:ext cx="12166600" cy="6858000"/>
          </a:xfrm>
          <a:prstGeom prst="rect">
            <a:avLst/>
          </a:prstGeom>
        </p:spPr>
      </p:pic>
    </p:spTree>
    <p:extLst>
      <p:ext uri="{BB962C8B-B14F-4D97-AF65-F5344CB8AC3E}">
        <p14:creationId xmlns:p14="http://schemas.microsoft.com/office/powerpoint/2010/main" val="482457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3F770-CB6F-BADD-1FE8-6070CA01C25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7F2EEF87-9680-15BB-58FE-48112224566D}"/>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8DB0F3FE-36EB-61CA-D53F-1DE0F0FCA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28"/>
            <a:ext cx="12192000" cy="6829544"/>
          </a:xfrm>
          <a:prstGeom prst="rect">
            <a:avLst/>
          </a:prstGeom>
        </p:spPr>
      </p:pic>
    </p:spTree>
    <p:extLst>
      <p:ext uri="{BB962C8B-B14F-4D97-AF65-F5344CB8AC3E}">
        <p14:creationId xmlns:p14="http://schemas.microsoft.com/office/powerpoint/2010/main" val="3504215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FC68D-CD8E-53E4-F9B6-90A2A73DF3B7}"/>
              </a:ext>
            </a:extLst>
          </p:cNvPr>
          <p:cNvSpPr>
            <a:spLocks noGrp="1"/>
          </p:cNvSpPr>
          <p:nvPr>
            <p:ph type="title"/>
          </p:nvPr>
        </p:nvSpPr>
        <p:spPr>
          <a:xfrm>
            <a:off x="1956995" y="560810"/>
            <a:ext cx="8278009" cy="1011978"/>
          </a:xfrm>
        </p:spPr>
        <p:txBody>
          <a:bodyPr>
            <a:normAutofit/>
          </a:bodyPr>
          <a:lstStyle/>
          <a:p>
            <a:r>
              <a:rPr lang="en-IN" dirty="0"/>
              <a:t>Calculating Eigen vector centrality</a:t>
            </a:r>
          </a:p>
        </p:txBody>
      </p:sp>
      <p:pic>
        <p:nvPicPr>
          <p:cNvPr id="5" name="Content Placeholder 4">
            <a:extLst>
              <a:ext uri="{FF2B5EF4-FFF2-40B4-BE49-F238E27FC236}">
                <a16:creationId xmlns:a16="http://schemas.microsoft.com/office/drawing/2014/main" id="{475646B5-DCD5-B953-4FD5-2CE8622E8F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6996" y="1572787"/>
            <a:ext cx="8663782" cy="4684795"/>
          </a:xfrm>
        </p:spPr>
      </p:pic>
    </p:spTree>
    <p:extLst>
      <p:ext uri="{BB962C8B-B14F-4D97-AF65-F5344CB8AC3E}">
        <p14:creationId xmlns:p14="http://schemas.microsoft.com/office/powerpoint/2010/main" val="546698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0555-7222-027D-6BE6-AD26227CAE89}"/>
              </a:ext>
            </a:extLst>
          </p:cNvPr>
          <p:cNvSpPr>
            <a:spLocks noGrp="1"/>
          </p:cNvSpPr>
          <p:nvPr>
            <p:ph type="ctrTitle"/>
          </p:nvPr>
        </p:nvSpPr>
        <p:spPr>
          <a:xfrm>
            <a:off x="2487385" y="576944"/>
            <a:ext cx="7217230" cy="657387"/>
          </a:xfrm>
        </p:spPr>
        <p:txBody>
          <a:bodyPr>
            <a:normAutofit/>
          </a:bodyPr>
          <a:lstStyle/>
          <a:p>
            <a:r>
              <a:rPr lang="en-IN" sz="3200" dirty="0"/>
              <a:t>Example for Eigen Vector Centrality</a:t>
            </a:r>
          </a:p>
        </p:txBody>
      </p:sp>
      <p:sp>
        <p:nvSpPr>
          <p:cNvPr id="3" name="Subtitle 2">
            <a:extLst>
              <a:ext uri="{FF2B5EF4-FFF2-40B4-BE49-F238E27FC236}">
                <a16:creationId xmlns:a16="http://schemas.microsoft.com/office/drawing/2014/main" id="{CC657A92-0093-29CB-46D3-81878EBD5255}"/>
              </a:ext>
            </a:extLst>
          </p:cNvPr>
          <p:cNvSpPr>
            <a:spLocks noGrp="1"/>
          </p:cNvSpPr>
          <p:nvPr>
            <p:ph type="subTitle" idx="1"/>
          </p:nvPr>
        </p:nvSpPr>
        <p:spPr/>
        <p:txBody>
          <a:bodyPr/>
          <a:lstStyle/>
          <a:p>
            <a:endParaRPr lang="en-IN" dirty="0"/>
          </a:p>
        </p:txBody>
      </p:sp>
      <p:pic>
        <p:nvPicPr>
          <p:cNvPr id="4" name="officeArt object">
            <a:extLst>
              <a:ext uri="{FF2B5EF4-FFF2-40B4-BE49-F238E27FC236}">
                <a16:creationId xmlns:a16="http://schemas.microsoft.com/office/drawing/2014/main" id="{85E93BE2-25AE-5487-BE99-3E850BCC22EC}"/>
              </a:ext>
            </a:extLst>
          </p:cNvPr>
          <p:cNvPicPr/>
          <p:nvPr/>
        </p:nvPicPr>
        <p:blipFill>
          <a:blip r:embed="rId2"/>
          <a:stretch>
            <a:fillRect/>
          </a:stretch>
        </p:blipFill>
        <p:spPr>
          <a:xfrm>
            <a:off x="3374572" y="1600201"/>
            <a:ext cx="5747394" cy="4735940"/>
          </a:xfrm>
          <a:prstGeom prst="rect">
            <a:avLst/>
          </a:prstGeom>
          <a:ln w="12700" cap="flat">
            <a:noFill/>
            <a:miter lim="400000"/>
          </a:ln>
          <a:effectLst/>
        </p:spPr>
      </p:pic>
    </p:spTree>
    <p:extLst>
      <p:ext uri="{BB962C8B-B14F-4D97-AF65-F5344CB8AC3E}">
        <p14:creationId xmlns:p14="http://schemas.microsoft.com/office/powerpoint/2010/main" val="3668173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20373-289F-BB28-B138-05247B2D790D}"/>
              </a:ext>
            </a:extLst>
          </p:cNvPr>
          <p:cNvSpPr>
            <a:spLocks noGrp="1"/>
          </p:cNvSpPr>
          <p:nvPr>
            <p:ph type="ctrTitle"/>
          </p:nvPr>
        </p:nvSpPr>
        <p:spPr>
          <a:xfrm>
            <a:off x="3938530" y="924060"/>
            <a:ext cx="4314940" cy="475083"/>
          </a:xfrm>
        </p:spPr>
        <p:txBody>
          <a:bodyPr>
            <a:normAutofit fontScale="90000"/>
          </a:bodyPr>
          <a:lstStyle/>
          <a:p>
            <a:pPr algn="l"/>
            <a:r>
              <a:rPr lang="en-IN" sz="2800" dirty="0"/>
              <a:t>The adjacency matrix is:</a:t>
            </a:r>
          </a:p>
        </p:txBody>
      </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631F7B5E-C924-F29B-F0F5-CD58F920E737}"/>
                  </a:ext>
                </a:extLst>
              </p:cNvPr>
              <p:cNvSpPr>
                <a:spLocks noGrp="1"/>
              </p:cNvSpPr>
              <p:nvPr>
                <p:ph type="subTitle" idx="1"/>
              </p:nvPr>
            </p:nvSpPr>
            <p:spPr>
              <a:xfrm>
                <a:off x="3938530" y="1704860"/>
                <a:ext cx="4087258" cy="3448280"/>
              </a:xfrm>
            </p:spPr>
            <p:txBody>
              <a:bodyPr/>
              <a:lstStyle/>
              <a:p>
                <a:r>
                  <a:rPr lang="en-US" sz="2800" u="none" strike="noStrike" kern="0" spc="0" dirty="0">
                    <a:ln>
                      <a:noFill/>
                    </a:ln>
                    <a:solidFill>
                      <a:srgbClr val="202122"/>
                    </a:solidFill>
                    <a:effectLst/>
                    <a:latin typeface="Georgia" panose="02040502050405020303" pitchFamily="18" charset="0"/>
                    <a:ea typeface="Arial Unicode MS"/>
                    <a:cs typeface="Arial Unicode MS"/>
                  </a:rPr>
                  <a:t>A = </a:t>
                </a:r>
                <a14:m>
                  <m:oMath xmlns:m="http://schemas.openxmlformats.org/officeDocument/2006/math">
                    <m:d>
                      <m:dPr>
                        <m:begChr m:val="["/>
                        <m:endChr m:val="]"/>
                        <m:ctrlPr>
                          <a:rPr lang="en-IN" sz="2800" i="1" u="none" strike="noStrike" kern="0" spc="0">
                            <a:ln>
                              <a:noFill/>
                            </a:ln>
                            <a:solidFill>
                              <a:srgbClr val="202122"/>
                            </a:solidFill>
                            <a:effectLst/>
                            <a:latin typeface="Cambria Math" panose="02040503050406030204" pitchFamily="18" charset="0"/>
                            <a:ea typeface="Arial Unicode MS"/>
                            <a:cs typeface="Arial Unicode MS"/>
                          </a:rPr>
                        </m:ctrlPr>
                      </m:dPr>
                      <m:e>
                        <m:m>
                          <m:mPr>
                            <m:plcHide m:val="on"/>
                            <m:mcs>
                              <m:mc>
                                <m:mcPr>
                                  <m:count m:val="6"/>
                                  <m:mcJc m:val="center"/>
                                </m:mcPr>
                              </m:mc>
                            </m:mcs>
                            <m:ctrlPr>
                              <a:rPr lang="en-IN" sz="2800" i="1" u="none" strike="noStrike" kern="0" spc="0">
                                <a:ln>
                                  <a:noFill/>
                                </a:ln>
                                <a:solidFill>
                                  <a:srgbClr val="202122"/>
                                </a:solidFill>
                                <a:effectLst/>
                                <a:latin typeface="Cambria Math" panose="02040503050406030204" pitchFamily="18" charset="0"/>
                                <a:ea typeface="Arial Unicode MS"/>
                                <a:cs typeface="Arial Unicode MS"/>
                              </a:rPr>
                            </m:ctrlPr>
                          </m:mPr>
                          <m:mr>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mr>
                          <m:mr>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mr>
                          <m:mr>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mr>
                          <m:mr>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mr>
                          <m:mr>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mr>
                          <m:mr>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1</m:t>
                              </m:r>
                            </m:e>
                            <m:e>
                              <m:r>
                                <a:rPr lang="en-IN" sz="2800" i="1" u="none" strike="noStrike" kern="0" spc="0">
                                  <a:ln>
                                    <a:noFill/>
                                  </a:ln>
                                  <a:solidFill>
                                    <a:srgbClr val="202122"/>
                                  </a:solidFill>
                                  <a:effectLst/>
                                  <a:latin typeface="Cambria Math" panose="02040503050406030204" pitchFamily="18" charset="0"/>
                                  <a:ea typeface="Arial Unicode MS"/>
                                  <a:cs typeface="Arial Unicode MS"/>
                                </a:rPr>
                                <m:t>0</m:t>
                              </m:r>
                            </m:e>
                          </m:mr>
                        </m:m>
                      </m:e>
                    </m:d>
                  </m:oMath>
                </a14:m>
                <a:endParaRPr lang="en-IN" sz="2800" u="none" strike="noStrike" kern="0" spc="0" dirty="0">
                  <a:ln>
                    <a:noFill/>
                  </a:ln>
                  <a:solidFill>
                    <a:srgbClr val="000000"/>
                  </a:solidFill>
                  <a:effectLst/>
                  <a:latin typeface="Helvetica Neue"/>
                  <a:ea typeface="Arial Unicode MS"/>
                  <a:cs typeface="Arial Unicode MS"/>
                </a:endParaRPr>
              </a:p>
              <a:p>
                <a:endParaRPr lang="en-IN" dirty="0"/>
              </a:p>
            </p:txBody>
          </p:sp>
        </mc:Choice>
        <mc:Fallback>
          <p:sp>
            <p:nvSpPr>
              <p:cNvPr id="3" name="Subtitle 2">
                <a:extLst>
                  <a:ext uri="{FF2B5EF4-FFF2-40B4-BE49-F238E27FC236}">
                    <a16:creationId xmlns:a16="http://schemas.microsoft.com/office/drawing/2014/main" id="{631F7B5E-C924-F29B-F0F5-CD58F920E737}"/>
                  </a:ext>
                </a:extLst>
              </p:cNvPr>
              <p:cNvSpPr>
                <a:spLocks noGrp="1" noRot="1" noChangeAspect="1" noMove="1" noResize="1" noEditPoints="1" noAdjustHandles="1" noChangeArrowheads="1" noChangeShapeType="1" noTextEdit="1"/>
              </p:cNvSpPr>
              <p:nvPr>
                <p:ph type="subTitle" idx="1"/>
              </p:nvPr>
            </p:nvSpPr>
            <p:spPr>
              <a:xfrm>
                <a:off x="3938530" y="1704860"/>
                <a:ext cx="4087258" cy="3448280"/>
              </a:xfrm>
              <a:blipFill>
                <a:blip r:embed="rId2"/>
                <a:stretch>
                  <a:fillRect l="-2981"/>
                </a:stretch>
              </a:blipFill>
            </p:spPr>
            <p:txBody>
              <a:bodyPr/>
              <a:lstStyle/>
              <a:p>
                <a:r>
                  <a:rPr lang="en-IN">
                    <a:noFill/>
                  </a:rPr>
                  <a:t> </a:t>
                </a:r>
              </a:p>
            </p:txBody>
          </p:sp>
        </mc:Fallback>
      </mc:AlternateContent>
    </p:spTree>
    <p:extLst>
      <p:ext uri="{BB962C8B-B14F-4D97-AF65-F5344CB8AC3E}">
        <p14:creationId xmlns:p14="http://schemas.microsoft.com/office/powerpoint/2010/main" val="3077148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C556-F91C-2494-27D6-C5709243712E}"/>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BFB297FF-2F2E-1BA6-6022-FF3D8A96B5CF}"/>
              </a:ext>
            </a:extLst>
          </p:cNvPr>
          <p:cNvSpPr>
            <a:spLocks noGrp="1"/>
          </p:cNvSpPr>
          <p:nvPr>
            <p:ph type="subTitle" idx="1"/>
          </p:nvPr>
        </p:nvSpPr>
        <p:spPr/>
        <p:txBody>
          <a:bodyPr/>
          <a:lstStyle/>
          <a:p>
            <a:endParaRPr lang="en-IN"/>
          </a:p>
        </p:txBody>
      </p:sp>
      <p:graphicFrame>
        <p:nvGraphicFramePr>
          <p:cNvPr id="4" name="Table 3">
            <a:extLst>
              <a:ext uri="{FF2B5EF4-FFF2-40B4-BE49-F238E27FC236}">
                <a16:creationId xmlns:a16="http://schemas.microsoft.com/office/drawing/2014/main" id="{917E843E-72C5-C1E6-161B-79638D23F880}"/>
              </a:ext>
            </a:extLst>
          </p:cNvPr>
          <p:cNvGraphicFramePr>
            <a:graphicFrameLocks noGrp="1"/>
          </p:cNvGraphicFramePr>
          <p:nvPr>
            <p:extLst>
              <p:ext uri="{D42A27DB-BD31-4B8C-83A1-F6EECF244321}">
                <p14:modId xmlns:p14="http://schemas.microsoft.com/office/powerpoint/2010/main" val="3580158942"/>
              </p:ext>
            </p:extLst>
          </p:nvPr>
        </p:nvGraphicFramePr>
        <p:xfrm>
          <a:off x="3243943" y="1208313"/>
          <a:ext cx="5464628" cy="3864427"/>
        </p:xfrm>
        <a:graphic>
          <a:graphicData uri="http://schemas.openxmlformats.org/drawingml/2006/table">
            <a:tbl>
              <a:tblPr firstRow="1" firstCol="1" bandRow="1">
                <a:tableStyleId>{5C22544A-7EE6-4342-B048-85BDC9FD1C3A}</a:tableStyleId>
              </a:tblPr>
              <a:tblGrid>
                <a:gridCol w="2732314">
                  <a:extLst>
                    <a:ext uri="{9D8B030D-6E8A-4147-A177-3AD203B41FA5}">
                      <a16:colId xmlns:a16="http://schemas.microsoft.com/office/drawing/2014/main" val="2792144416"/>
                    </a:ext>
                  </a:extLst>
                </a:gridCol>
                <a:gridCol w="2732314">
                  <a:extLst>
                    <a:ext uri="{9D8B030D-6E8A-4147-A177-3AD203B41FA5}">
                      <a16:colId xmlns:a16="http://schemas.microsoft.com/office/drawing/2014/main" val="978364256"/>
                    </a:ext>
                  </a:extLst>
                </a:gridCol>
              </a:tblGrid>
              <a:tr h="552061">
                <a:tc>
                  <a:txBody>
                    <a:bodyPr/>
                    <a:lstStyle/>
                    <a:p>
                      <a:pPr algn="ctr">
                        <a:lnSpc>
                          <a:spcPct val="150000"/>
                        </a:lnSpc>
                      </a:pPr>
                      <a:r>
                        <a:rPr lang="en-IN" sz="2000">
                          <a:ln>
                            <a:noFill/>
                          </a:ln>
                          <a:effectLst/>
                        </a:rPr>
                        <a:t>Node</a:t>
                      </a:r>
                      <a:endParaRPr lang="en-IN" sz="2000" b="1">
                        <a:ln>
                          <a:noFill/>
                        </a:ln>
                        <a:solidFill>
                          <a:srgbClr val="000000"/>
                        </a:solidFill>
                        <a:effectLst/>
                        <a:latin typeface="Helvetica Neue"/>
                        <a:ea typeface="Helvetica Neue"/>
                        <a:cs typeface="Helvetica Neue"/>
                      </a:endParaRPr>
                    </a:p>
                  </a:txBody>
                  <a:tcPr marL="50800" marR="50800" marT="50800" marB="50800"/>
                </a:tc>
                <a:tc>
                  <a:txBody>
                    <a:bodyPr/>
                    <a:lstStyle/>
                    <a:p>
                      <a:pPr algn="ctr">
                        <a:lnSpc>
                          <a:spcPct val="150000"/>
                        </a:lnSpc>
                      </a:pPr>
                      <a:r>
                        <a:rPr lang="en-IN" sz="2000">
                          <a:ln>
                            <a:noFill/>
                          </a:ln>
                          <a:effectLst/>
                        </a:rPr>
                        <a:t>Degree</a:t>
                      </a:r>
                      <a:endParaRPr lang="en-IN" sz="2000" b="1">
                        <a:ln>
                          <a:noFill/>
                        </a:ln>
                        <a:solidFill>
                          <a:srgbClr val="000000"/>
                        </a:solidFill>
                        <a:effectLst/>
                        <a:latin typeface="Helvetica Neue"/>
                        <a:ea typeface="Helvetica Neue"/>
                        <a:cs typeface="Helvetica Neue"/>
                      </a:endParaRPr>
                    </a:p>
                  </a:txBody>
                  <a:tcPr marL="50800" marR="50800" marT="50800" marB="50800"/>
                </a:tc>
                <a:extLst>
                  <a:ext uri="{0D108BD9-81ED-4DB2-BD59-A6C34878D82A}">
                    <a16:rowId xmlns:a16="http://schemas.microsoft.com/office/drawing/2014/main" val="281279964"/>
                  </a:ext>
                </a:extLst>
              </a:tr>
              <a:tr h="552061">
                <a:tc>
                  <a:txBody>
                    <a:bodyPr/>
                    <a:lstStyle/>
                    <a:p>
                      <a:pPr algn="ctr">
                        <a:lnSpc>
                          <a:spcPct val="150000"/>
                        </a:lnSpc>
                      </a:pPr>
                      <a:r>
                        <a:rPr lang="en-IN" sz="2000">
                          <a:ln>
                            <a:noFill/>
                          </a:ln>
                          <a:effectLst/>
                        </a:rPr>
                        <a:t>A</a:t>
                      </a:r>
                      <a:endParaRPr lang="en-IN" sz="2000">
                        <a:ln>
                          <a:noFill/>
                        </a:ln>
                        <a:solidFill>
                          <a:srgbClr val="000000"/>
                        </a:solidFill>
                        <a:effectLst/>
                        <a:latin typeface="Helvetica Neue"/>
                        <a:ea typeface="Helvetica Neue"/>
                        <a:cs typeface="Helvetica Neue"/>
                      </a:endParaRPr>
                    </a:p>
                  </a:txBody>
                  <a:tcPr marL="50800" marR="50800" marT="50800" marB="50800"/>
                </a:tc>
                <a:tc>
                  <a:txBody>
                    <a:bodyPr/>
                    <a:lstStyle/>
                    <a:p>
                      <a:pPr algn="ctr">
                        <a:lnSpc>
                          <a:spcPct val="150000"/>
                        </a:lnSpc>
                      </a:pPr>
                      <a:r>
                        <a:rPr lang="en-IN" sz="2000">
                          <a:ln>
                            <a:noFill/>
                          </a:ln>
                          <a:effectLst/>
                        </a:rPr>
                        <a:t>1</a:t>
                      </a:r>
                      <a:endParaRPr lang="en-IN" sz="2000">
                        <a:ln>
                          <a:noFill/>
                        </a:ln>
                        <a:solidFill>
                          <a:srgbClr val="000000"/>
                        </a:solidFill>
                        <a:effectLst/>
                        <a:latin typeface="Helvetica Neue"/>
                        <a:ea typeface="Helvetica Neue"/>
                        <a:cs typeface="Helvetica Neue"/>
                      </a:endParaRPr>
                    </a:p>
                  </a:txBody>
                  <a:tcPr marL="50800" marR="50800" marT="50800" marB="50800"/>
                </a:tc>
                <a:extLst>
                  <a:ext uri="{0D108BD9-81ED-4DB2-BD59-A6C34878D82A}">
                    <a16:rowId xmlns:a16="http://schemas.microsoft.com/office/drawing/2014/main" val="2904221439"/>
                  </a:ext>
                </a:extLst>
              </a:tr>
              <a:tr h="552061">
                <a:tc>
                  <a:txBody>
                    <a:bodyPr/>
                    <a:lstStyle/>
                    <a:p>
                      <a:pPr algn="ctr">
                        <a:lnSpc>
                          <a:spcPct val="150000"/>
                        </a:lnSpc>
                      </a:pPr>
                      <a:r>
                        <a:rPr lang="en-IN" sz="2000" dirty="0">
                          <a:ln>
                            <a:noFill/>
                          </a:ln>
                          <a:effectLst/>
                        </a:rPr>
                        <a:t>B</a:t>
                      </a:r>
                      <a:endParaRPr lang="en-IN" sz="2000" dirty="0">
                        <a:ln>
                          <a:noFill/>
                        </a:ln>
                        <a:solidFill>
                          <a:srgbClr val="000000"/>
                        </a:solidFill>
                        <a:effectLst/>
                        <a:latin typeface="Helvetica Neue"/>
                        <a:ea typeface="Helvetica Neue"/>
                        <a:cs typeface="Helvetica Neue"/>
                      </a:endParaRPr>
                    </a:p>
                  </a:txBody>
                  <a:tcPr marL="50800" marR="50800" marT="50800" marB="50800"/>
                </a:tc>
                <a:tc>
                  <a:txBody>
                    <a:bodyPr/>
                    <a:lstStyle/>
                    <a:p>
                      <a:pPr algn="ctr">
                        <a:lnSpc>
                          <a:spcPct val="150000"/>
                        </a:lnSpc>
                      </a:pPr>
                      <a:r>
                        <a:rPr lang="en-IN" sz="2000">
                          <a:ln>
                            <a:noFill/>
                          </a:ln>
                          <a:effectLst/>
                        </a:rPr>
                        <a:t>2</a:t>
                      </a:r>
                      <a:endParaRPr lang="en-IN" sz="2000">
                        <a:ln>
                          <a:noFill/>
                        </a:ln>
                        <a:solidFill>
                          <a:srgbClr val="000000"/>
                        </a:solidFill>
                        <a:effectLst/>
                        <a:latin typeface="Helvetica Neue"/>
                        <a:ea typeface="Helvetica Neue"/>
                        <a:cs typeface="Helvetica Neue"/>
                      </a:endParaRPr>
                    </a:p>
                  </a:txBody>
                  <a:tcPr marL="50800" marR="50800" marT="50800" marB="50800"/>
                </a:tc>
                <a:extLst>
                  <a:ext uri="{0D108BD9-81ED-4DB2-BD59-A6C34878D82A}">
                    <a16:rowId xmlns:a16="http://schemas.microsoft.com/office/drawing/2014/main" val="2642202940"/>
                  </a:ext>
                </a:extLst>
              </a:tr>
              <a:tr h="552061">
                <a:tc>
                  <a:txBody>
                    <a:bodyPr/>
                    <a:lstStyle/>
                    <a:p>
                      <a:pPr algn="ctr">
                        <a:lnSpc>
                          <a:spcPct val="150000"/>
                        </a:lnSpc>
                      </a:pPr>
                      <a:r>
                        <a:rPr lang="en-IN" sz="2000" dirty="0">
                          <a:ln>
                            <a:noFill/>
                          </a:ln>
                          <a:effectLst/>
                        </a:rPr>
                        <a:t>C</a:t>
                      </a:r>
                      <a:endParaRPr lang="en-IN" sz="2000" dirty="0">
                        <a:ln>
                          <a:noFill/>
                        </a:ln>
                        <a:solidFill>
                          <a:srgbClr val="000000"/>
                        </a:solidFill>
                        <a:effectLst/>
                        <a:latin typeface="Helvetica Neue"/>
                        <a:ea typeface="Helvetica Neue"/>
                        <a:cs typeface="Helvetica Neue"/>
                      </a:endParaRPr>
                    </a:p>
                  </a:txBody>
                  <a:tcPr marL="50800" marR="50800" marT="50800" marB="50800"/>
                </a:tc>
                <a:tc>
                  <a:txBody>
                    <a:bodyPr/>
                    <a:lstStyle/>
                    <a:p>
                      <a:pPr algn="ctr">
                        <a:lnSpc>
                          <a:spcPct val="150000"/>
                        </a:lnSpc>
                      </a:pPr>
                      <a:r>
                        <a:rPr lang="en-IN" sz="2000">
                          <a:ln>
                            <a:noFill/>
                          </a:ln>
                          <a:effectLst/>
                        </a:rPr>
                        <a:t>3</a:t>
                      </a:r>
                      <a:endParaRPr lang="en-IN" sz="2000">
                        <a:ln>
                          <a:noFill/>
                        </a:ln>
                        <a:solidFill>
                          <a:srgbClr val="000000"/>
                        </a:solidFill>
                        <a:effectLst/>
                        <a:latin typeface="Helvetica Neue"/>
                        <a:ea typeface="Helvetica Neue"/>
                        <a:cs typeface="Helvetica Neue"/>
                      </a:endParaRPr>
                    </a:p>
                  </a:txBody>
                  <a:tcPr marL="50800" marR="50800" marT="50800" marB="50800"/>
                </a:tc>
                <a:extLst>
                  <a:ext uri="{0D108BD9-81ED-4DB2-BD59-A6C34878D82A}">
                    <a16:rowId xmlns:a16="http://schemas.microsoft.com/office/drawing/2014/main" val="2214687754"/>
                  </a:ext>
                </a:extLst>
              </a:tr>
              <a:tr h="552061">
                <a:tc>
                  <a:txBody>
                    <a:bodyPr/>
                    <a:lstStyle/>
                    <a:p>
                      <a:pPr algn="ctr">
                        <a:lnSpc>
                          <a:spcPct val="150000"/>
                        </a:lnSpc>
                      </a:pPr>
                      <a:r>
                        <a:rPr lang="en-IN" sz="2000">
                          <a:ln>
                            <a:noFill/>
                          </a:ln>
                          <a:effectLst/>
                        </a:rPr>
                        <a:t>D</a:t>
                      </a:r>
                      <a:endParaRPr lang="en-IN" sz="2000">
                        <a:ln>
                          <a:noFill/>
                        </a:ln>
                        <a:solidFill>
                          <a:srgbClr val="000000"/>
                        </a:solidFill>
                        <a:effectLst/>
                        <a:latin typeface="Helvetica Neue"/>
                        <a:ea typeface="Helvetica Neue"/>
                        <a:cs typeface="Helvetica Neue"/>
                      </a:endParaRPr>
                    </a:p>
                  </a:txBody>
                  <a:tcPr marL="50800" marR="50800" marT="50800" marB="50800"/>
                </a:tc>
                <a:tc>
                  <a:txBody>
                    <a:bodyPr/>
                    <a:lstStyle/>
                    <a:p>
                      <a:pPr algn="ctr">
                        <a:lnSpc>
                          <a:spcPct val="150000"/>
                        </a:lnSpc>
                      </a:pPr>
                      <a:r>
                        <a:rPr lang="en-IN" sz="2000">
                          <a:ln>
                            <a:noFill/>
                          </a:ln>
                          <a:effectLst/>
                        </a:rPr>
                        <a:t>3</a:t>
                      </a:r>
                      <a:endParaRPr lang="en-IN" sz="2000">
                        <a:ln>
                          <a:noFill/>
                        </a:ln>
                        <a:solidFill>
                          <a:srgbClr val="000000"/>
                        </a:solidFill>
                        <a:effectLst/>
                        <a:latin typeface="Helvetica Neue"/>
                        <a:ea typeface="Helvetica Neue"/>
                        <a:cs typeface="Helvetica Neue"/>
                      </a:endParaRPr>
                    </a:p>
                  </a:txBody>
                  <a:tcPr marL="50800" marR="50800" marT="50800" marB="50800"/>
                </a:tc>
                <a:extLst>
                  <a:ext uri="{0D108BD9-81ED-4DB2-BD59-A6C34878D82A}">
                    <a16:rowId xmlns:a16="http://schemas.microsoft.com/office/drawing/2014/main" val="4129202144"/>
                  </a:ext>
                </a:extLst>
              </a:tr>
              <a:tr h="552061">
                <a:tc>
                  <a:txBody>
                    <a:bodyPr/>
                    <a:lstStyle/>
                    <a:p>
                      <a:pPr algn="ctr">
                        <a:lnSpc>
                          <a:spcPct val="150000"/>
                        </a:lnSpc>
                      </a:pPr>
                      <a:r>
                        <a:rPr lang="en-IN" sz="2000">
                          <a:ln>
                            <a:noFill/>
                          </a:ln>
                          <a:effectLst/>
                        </a:rPr>
                        <a:t>E</a:t>
                      </a:r>
                      <a:endParaRPr lang="en-IN" sz="2000">
                        <a:ln>
                          <a:noFill/>
                        </a:ln>
                        <a:solidFill>
                          <a:srgbClr val="000000"/>
                        </a:solidFill>
                        <a:effectLst/>
                        <a:latin typeface="Helvetica Neue"/>
                        <a:ea typeface="Helvetica Neue"/>
                        <a:cs typeface="Helvetica Neue"/>
                      </a:endParaRPr>
                    </a:p>
                  </a:txBody>
                  <a:tcPr marL="50800" marR="50800" marT="50800" marB="50800"/>
                </a:tc>
                <a:tc>
                  <a:txBody>
                    <a:bodyPr/>
                    <a:lstStyle/>
                    <a:p>
                      <a:pPr algn="ctr">
                        <a:lnSpc>
                          <a:spcPct val="150000"/>
                        </a:lnSpc>
                      </a:pPr>
                      <a:r>
                        <a:rPr lang="en-IN" sz="2000">
                          <a:ln>
                            <a:noFill/>
                          </a:ln>
                          <a:effectLst/>
                        </a:rPr>
                        <a:t>2</a:t>
                      </a:r>
                      <a:endParaRPr lang="en-IN" sz="2000">
                        <a:ln>
                          <a:noFill/>
                        </a:ln>
                        <a:solidFill>
                          <a:srgbClr val="000000"/>
                        </a:solidFill>
                        <a:effectLst/>
                        <a:latin typeface="Helvetica Neue"/>
                        <a:ea typeface="Helvetica Neue"/>
                        <a:cs typeface="Helvetica Neue"/>
                      </a:endParaRPr>
                    </a:p>
                  </a:txBody>
                  <a:tcPr marL="50800" marR="50800" marT="50800" marB="50800"/>
                </a:tc>
                <a:extLst>
                  <a:ext uri="{0D108BD9-81ED-4DB2-BD59-A6C34878D82A}">
                    <a16:rowId xmlns:a16="http://schemas.microsoft.com/office/drawing/2014/main" val="2304448476"/>
                  </a:ext>
                </a:extLst>
              </a:tr>
              <a:tr h="552061">
                <a:tc>
                  <a:txBody>
                    <a:bodyPr/>
                    <a:lstStyle/>
                    <a:p>
                      <a:pPr algn="ctr">
                        <a:lnSpc>
                          <a:spcPct val="150000"/>
                        </a:lnSpc>
                      </a:pPr>
                      <a:r>
                        <a:rPr lang="en-IN" sz="2000">
                          <a:ln>
                            <a:noFill/>
                          </a:ln>
                          <a:effectLst/>
                        </a:rPr>
                        <a:t>F</a:t>
                      </a:r>
                      <a:endParaRPr lang="en-IN" sz="2000">
                        <a:ln>
                          <a:noFill/>
                        </a:ln>
                        <a:solidFill>
                          <a:srgbClr val="000000"/>
                        </a:solidFill>
                        <a:effectLst/>
                        <a:latin typeface="Helvetica Neue"/>
                        <a:ea typeface="Helvetica Neue"/>
                        <a:cs typeface="Helvetica Neue"/>
                      </a:endParaRPr>
                    </a:p>
                  </a:txBody>
                  <a:tcPr marL="50800" marR="50800" marT="50800" marB="50800"/>
                </a:tc>
                <a:tc>
                  <a:txBody>
                    <a:bodyPr/>
                    <a:lstStyle/>
                    <a:p>
                      <a:pPr algn="ctr">
                        <a:lnSpc>
                          <a:spcPct val="150000"/>
                        </a:lnSpc>
                      </a:pPr>
                      <a:r>
                        <a:rPr lang="en-IN" sz="2000" dirty="0">
                          <a:ln>
                            <a:noFill/>
                          </a:ln>
                          <a:effectLst/>
                        </a:rPr>
                        <a:t>3</a:t>
                      </a:r>
                      <a:endParaRPr lang="en-IN" sz="2000" dirty="0">
                        <a:ln>
                          <a:noFill/>
                        </a:ln>
                        <a:solidFill>
                          <a:srgbClr val="000000"/>
                        </a:solidFill>
                        <a:effectLst/>
                        <a:latin typeface="Helvetica Neue"/>
                        <a:ea typeface="Helvetica Neue"/>
                        <a:cs typeface="Helvetica Neue"/>
                      </a:endParaRPr>
                    </a:p>
                  </a:txBody>
                  <a:tcPr marL="50800" marR="50800" marT="50800" marB="50800"/>
                </a:tc>
                <a:extLst>
                  <a:ext uri="{0D108BD9-81ED-4DB2-BD59-A6C34878D82A}">
                    <a16:rowId xmlns:a16="http://schemas.microsoft.com/office/drawing/2014/main" val="2677578249"/>
                  </a:ext>
                </a:extLst>
              </a:tr>
            </a:tbl>
          </a:graphicData>
        </a:graphic>
      </p:graphicFrame>
    </p:spTree>
    <p:extLst>
      <p:ext uri="{BB962C8B-B14F-4D97-AF65-F5344CB8AC3E}">
        <p14:creationId xmlns:p14="http://schemas.microsoft.com/office/powerpoint/2010/main" val="3909312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FA66496E-8B8D-5AC3-A06A-1C87273737DD}"/>
                  </a:ext>
                </a:extLst>
              </p:cNvPr>
              <p:cNvSpPr>
                <a:spLocks noGrp="1"/>
              </p:cNvSpPr>
              <p:nvPr>
                <p:ph type="ctrTitle"/>
              </p:nvPr>
            </p:nvSpPr>
            <p:spPr>
              <a:xfrm>
                <a:off x="1872866" y="1023258"/>
                <a:ext cx="8795133" cy="3820885"/>
              </a:xfrm>
            </p:spPr>
            <p:txBody>
              <a:bodyPr/>
              <a:lstStyle/>
              <a:p>
                <a:pPr algn="ctr"/>
                <a:r>
                  <a:rPr lang="en-US" sz="2400" dirty="0">
                    <a:ln>
                      <a:noFill/>
                    </a:ln>
                    <a:effectLst/>
                    <a:latin typeface="+mn-lt"/>
                    <a:ea typeface="Arial Unicode MS"/>
                    <a:cs typeface="Arial Unicode MS"/>
                  </a:rPr>
                  <a:t>Now, representing the degree of all nodes initially before any iteration in the form of a vector.</a:t>
                </a:r>
                <a:br>
                  <a:rPr lang="en-US" sz="2400" dirty="0">
                    <a:ln>
                      <a:noFill/>
                    </a:ln>
                    <a:effectLst/>
                    <a:latin typeface="+mn-lt"/>
                    <a:ea typeface="Arial Unicode MS"/>
                    <a:cs typeface="Arial Unicode MS"/>
                  </a:rPr>
                </a:br>
                <a:br>
                  <a:rPr lang="en-US" sz="1800" dirty="0">
                    <a:solidFill>
                      <a:srgbClr val="202122"/>
                    </a:solidFill>
                    <a:latin typeface="Georgia" panose="02040502050405020303" pitchFamily="18" charset="0"/>
                    <a:ea typeface="Arial Unicode MS"/>
                    <a:cs typeface="Arial Unicode MS"/>
                  </a:rPr>
                </a:br>
                <a:r>
                  <a:rPr lang="en-IN" sz="1800" dirty="0">
                    <a:solidFill>
                      <a:srgbClr val="000000"/>
                    </a:solidFill>
                    <a:latin typeface="Helvetica Neue"/>
                    <a:ea typeface="Arial Unicode MS"/>
                    <a:cs typeface="Arial Unicode MS"/>
                  </a:rPr>
                  <a:t> </a:t>
                </a:r>
                <a:r>
                  <a:rPr lang="en-US" sz="2800" dirty="0">
                    <a:ln>
                      <a:noFill/>
                    </a:ln>
                    <a:solidFill>
                      <a:srgbClr val="202122"/>
                    </a:solidFill>
                    <a:effectLst/>
                    <a:latin typeface="Georgia" panose="02040502050405020303" pitchFamily="18" charset="0"/>
                    <a:ea typeface="Arial Unicode MS"/>
                    <a:cs typeface="Arial Unicode MS"/>
                  </a:rPr>
                  <a:t>V = </a:t>
                </a:r>
                <a14:m>
                  <m:oMath xmlns:m="http://schemas.openxmlformats.org/officeDocument/2006/math">
                    <m:d>
                      <m:dPr>
                        <m:begChr m:val="["/>
                        <m:endChr m:val="]"/>
                        <m:ctrlPr>
                          <a:rPr lang="en-IN" sz="2800" i="1">
                            <a:ln>
                              <a:noFill/>
                            </a:ln>
                            <a:solidFill>
                              <a:srgbClr val="202122"/>
                            </a:solidFill>
                            <a:effectLst/>
                            <a:latin typeface="Cambria Math" panose="02040503050406030204" pitchFamily="18" charset="0"/>
                            <a:ea typeface="Arial Unicode MS"/>
                            <a:cs typeface="Arial Unicode MS"/>
                          </a:rPr>
                        </m:ctrlPr>
                      </m:dPr>
                      <m:e>
                        <m:eqArr>
                          <m:eqArrPr>
                            <m:ctrlPr>
                              <a:rPr lang="en-IN" sz="2800" i="1">
                                <a:ln>
                                  <a:noFill/>
                                </a:ln>
                                <a:solidFill>
                                  <a:srgbClr val="202122"/>
                                </a:solidFill>
                                <a:effectLst/>
                                <a:latin typeface="Cambria Math" panose="02040503050406030204" pitchFamily="18" charset="0"/>
                                <a:ea typeface="Arial Unicode MS"/>
                                <a:cs typeface="Arial Unicode MS"/>
                              </a:rPr>
                            </m:ctrlPr>
                          </m:eqArrPr>
                          <m:e>
                            <m:r>
                              <a:rPr lang="en-IN" sz="2800" i="1">
                                <a:ln>
                                  <a:noFill/>
                                </a:ln>
                                <a:solidFill>
                                  <a:srgbClr val="202122"/>
                                </a:solidFill>
                                <a:effectLst/>
                                <a:latin typeface="Cambria Math" panose="02040503050406030204" pitchFamily="18" charset="0"/>
                                <a:ea typeface="Arial Unicode MS"/>
                                <a:cs typeface="Arial Unicode MS"/>
                              </a:rPr>
                              <m:t>1</m:t>
                            </m:r>
                          </m:e>
                          <m:e>
                            <m:r>
                              <a:rPr lang="en-IN" sz="2800" i="1">
                                <a:ln>
                                  <a:noFill/>
                                </a:ln>
                                <a:solidFill>
                                  <a:srgbClr val="202122"/>
                                </a:solidFill>
                                <a:effectLst/>
                                <a:latin typeface="Cambria Math" panose="02040503050406030204" pitchFamily="18" charset="0"/>
                                <a:ea typeface="Arial Unicode MS"/>
                                <a:cs typeface="Arial Unicode MS"/>
                              </a:rPr>
                              <m:t>2</m:t>
                            </m:r>
                          </m:e>
                          <m:e>
                            <m:r>
                              <a:rPr lang="en-IN" sz="2800" i="1">
                                <a:ln>
                                  <a:noFill/>
                                </a:ln>
                                <a:solidFill>
                                  <a:srgbClr val="202122"/>
                                </a:solidFill>
                                <a:effectLst/>
                                <a:latin typeface="Cambria Math" panose="02040503050406030204" pitchFamily="18" charset="0"/>
                                <a:ea typeface="Arial Unicode MS"/>
                                <a:cs typeface="Arial Unicode MS"/>
                              </a:rPr>
                              <m:t>3</m:t>
                            </m:r>
                          </m:e>
                          <m:e>
                            <m:r>
                              <a:rPr lang="en-IN" sz="2800" i="1">
                                <a:ln>
                                  <a:noFill/>
                                </a:ln>
                                <a:solidFill>
                                  <a:srgbClr val="202122"/>
                                </a:solidFill>
                                <a:effectLst/>
                                <a:latin typeface="Cambria Math" panose="02040503050406030204" pitchFamily="18" charset="0"/>
                                <a:ea typeface="Arial Unicode MS"/>
                                <a:cs typeface="Arial Unicode MS"/>
                              </a:rPr>
                              <m:t>3</m:t>
                            </m:r>
                          </m:e>
                          <m:e>
                            <m:r>
                              <a:rPr lang="en-IN" sz="2800" i="1">
                                <a:ln>
                                  <a:noFill/>
                                </a:ln>
                                <a:solidFill>
                                  <a:srgbClr val="202122"/>
                                </a:solidFill>
                                <a:effectLst/>
                                <a:latin typeface="Cambria Math" panose="02040503050406030204" pitchFamily="18" charset="0"/>
                                <a:ea typeface="Arial Unicode MS"/>
                                <a:cs typeface="Arial Unicode MS"/>
                              </a:rPr>
                              <m:t>2</m:t>
                            </m:r>
                          </m:e>
                          <m:e>
                            <m:r>
                              <a:rPr lang="en-IN" sz="2800" i="1">
                                <a:ln>
                                  <a:noFill/>
                                </a:ln>
                                <a:solidFill>
                                  <a:srgbClr val="202122"/>
                                </a:solidFill>
                                <a:effectLst/>
                                <a:latin typeface="Cambria Math" panose="02040503050406030204" pitchFamily="18" charset="0"/>
                                <a:ea typeface="Arial Unicode MS"/>
                                <a:cs typeface="Arial Unicode MS"/>
                              </a:rPr>
                              <m:t>3</m:t>
                            </m:r>
                          </m:e>
                        </m:eqArr>
                      </m:e>
                    </m:d>
                    <m:r>
                      <a:rPr lang="en-IN" sz="2800" b="0" i="1" smtClean="0">
                        <a:ln>
                          <a:noFill/>
                        </a:ln>
                        <a:solidFill>
                          <a:srgbClr val="202122"/>
                        </a:solidFill>
                        <a:effectLst/>
                        <a:latin typeface="Cambria Math" panose="02040503050406030204" pitchFamily="18" charset="0"/>
                        <a:ea typeface="Arial Unicode MS"/>
                        <a:cs typeface="Arial Unicode MS"/>
                      </a:rPr>
                      <m:t> </m:t>
                    </m:r>
                  </m:oMath>
                </a14:m>
                <a:r>
                  <a:rPr lang="en-US" sz="2800" dirty="0">
                    <a:ln>
                      <a:noFill/>
                    </a:ln>
                    <a:solidFill>
                      <a:srgbClr val="202122"/>
                    </a:solidFill>
                    <a:effectLst/>
                    <a:latin typeface="Georgia" panose="02040502050405020303" pitchFamily="18" charset="0"/>
                    <a:ea typeface="Arial Unicode MS"/>
                    <a:cs typeface="Arial Unicode MS"/>
                  </a:rPr>
                  <a:t>= </a:t>
                </a:r>
                <a14:m>
                  <m:oMath xmlns:m="http://schemas.openxmlformats.org/officeDocument/2006/math">
                    <m:sSub>
                      <m:sSubPr>
                        <m:ctrlPr>
                          <a:rPr lang="en-IN" sz="2800" i="1">
                            <a:ln>
                              <a:noFill/>
                            </a:ln>
                            <a:solidFill>
                              <a:srgbClr val="000000"/>
                            </a:solidFill>
                            <a:effectLst/>
                            <a:latin typeface="Cambria Math" panose="02040503050406030204" pitchFamily="18" charset="0"/>
                            <a:ea typeface="Arial Unicode MS"/>
                            <a:cs typeface="Arial Unicode MS"/>
                          </a:rPr>
                        </m:ctrlPr>
                      </m:sSubPr>
                      <m:e>
                        <m:r>
                          <a:rPr lang="en-IN" sz="2800" i="1">
                            <a:ln>
                              <a:noFill/>
                            </a:ln>
                            <a:solidFill>
                              <a:srgbClr val="202122"/>
                            </a:solidFill>
                            <a:effectLst/>
                            <a:latin typeface="Cambria Math" panose="02040503050406030204" pitchFamily="18" charset="0"/>
                            <a:ea typeface="Arial Unicode MS"/>
                            <a:cs typeface="Arial Unicode MS"/>
                          </a:rPr>
                          <m:t>𝑥</m:t>
                        </m:r>
                      </m:e>
                      <m:sub>
                        <m:r>
                          <a:rPr lang="en-IN" sz="2800" i="1">
                            <a:ln>
                              <a:noFill/>
                            </a:ln>
                            <a:solidFill>
                              <a:srgbClr val="202122"/>
                            </a:solidFill>
                            <a:effectLst/>
                            <a:latin typeface="Cambria Math" panose="02040503050406030204" pitchFamily="18" charset="0"/>
                            <a:ea typeface="Arial Unicode MS"/>
                            <a:cs typeface="Arial Unicode MS"/>
                          </a:rPr>
                          <m:t>0</m:t>
                        </m:r>
                      </m:sub>
                    </m:sSub>
                  </m:oMath>
                </a14:m>
                <a:endParaRPr lang="en-IN" sz="1800" dirty="0">
                  <a:ln>
                    <a:noFill/>
                  </a:ln>
                  <a:solidFill>
                    <a:srgbClr val="000000"/>
                  </a:solidFill>
                  <a:effectLst/>
                  <a:latin typeface="Helvetica Neue"/>
                  <a:ea typeface="Arial Unicode MS"/>
                  <a:cs typeface="Arial Unicode MS"/>
                </a:endParaRPr>
              </a:p>
            </p:txBody>
          </p:sp>
        </mc:Choice>
        <mc:Fallback>
          <p:sp>
            <p:nvSpPr>
              <p:cNvPr id="2" name="Title 1">
                <a:extLst>
                  <a:ext uri="{FF2B5EF4-FFF2-40B4-BE49-F238E27FC236}">
                    <a16:creationId xmlns:a16="http://schemas.microsoft.com/office/drawing/2014/main" id="{FA66496E-8B8D-5AC3-A06A-1C87273737DD}"/>
                  </a:ext>
                </a:extLst>
              </p:cNvPr>
              <p:cNvSpPr>
                <a:spLocks noGrp="1" noRot="1" noChangeAspect="1" noMove="1" noResize="1" noEditPoints="1" noAdjustHandles="1" noChangeArrowheads="1" noChangeShapeType="1" noTextEdit="1"/>
              </p:cNvSpPr>
              <p:nvPr>
                <p:ph type="ctrTitle"/>
              </p:nvPr>
            </p:nvSpPr>
            <p:spPr>
              <a:xfrm>
                <a:off x="1872866" y="1023258"/>
                <a:ext cx="8795133" cy="3820885"/>
              </a:xfrm>
              <a:blipFill>
                <a:blip r:embed="rId2"/>
                <a:stretch>
                  <a:fillRect l="-208" r="-1178"/>
                </a:stretch>
              </a:blipFill>
            </p:spPr>
            <p:txBody>
              <a:bodyPr/>
              <a:lstStyle/>
              <a:p>
                <a:r>
                  <a:rPr lang="en-IN">
                    <a:noFill/>
                  </a:rPr>
                  <a:t> </a:t>
                </a:r>
              </a:p>
            </p:txBody>
          </p:sp>
        </mc:Fallback>
      </mc:AlternateContent>
      <p:sp>
        <p:nvSpPr>
          <p:cNvPr id="3" name="Subtitle 2">
            <a:extLst>
              <a:ext uri="{FF2B5EF4-FFF2-40B4-BE49-F238E27FC236}">
                <a16:creationId xmlns:a16="http://schemas.microsoft.com/office/drawing/2014/main" id="{D73BB9D8-C8FB-5660-6B4C-C6F7D21A6DF2}"/>
              </a:ext>
            </a:extLst>
          </p:cNvPr>
          <p:cNvSpPr>
            <a:spLocks noGrp="1"/>
          </p:cNvSpPr>
          <p:nvPr>
            <p:ph type="subTitle" idx="1"/>
          </p:nvPr>
        </p:nvSpPr>
        <p:spPr>
          <a:xfrm flipV="1">
            <a:off x="1763486" y="5257799"/>
            <a:ext cx="8904514" cy="576943"/>
          </a:xfrm>
        </p:spPr>
        <p:txBody>
          <a:bodyPr/>
          <a:lstStyle/>
          <a:p>
            <a:endParaRPr lang="en-IN" dirty="0"/>
          </a:p>
        </p:txBody>
      </p:sp>
    </p:spTree>
    <p:extLst>
      <p:ext uri="{BB962C8B-B14F-4D97-AF65-F5344CB8AC3E}">
        <p14:creationId xmlns:p14="http://schemas.microsoft.com/office/powerpoint/2010/main" val="499541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BE2DB5F6-5D4D-94DB-F0A2-451AE5537CD9}"/>
                  </a:ext>
                </a:extLst>
              </p:cNvPr>
              <p:cNvSpPr>
                <a:spLocks noGrp="1"/>
              </p:cNvSpPr>
              <p:nvPr>
                <p:ph type="ctrTitle"/>
              </p:nvPr>
            </p:nvSpPr>
            <p:spPr>
              <a:xfrm>
                <a:off x="1872866" y="1035586"/>
                <a:ext cx="8816905" cy="1000174"/>
              </a:xfrm>
            </p:spPr>
            <p:txBody>
              <a:bodyPr>
                <a:noAutofit/>
              </a:bodyPr>
              <a:lstStyle/>
              <a:p>
                <a:pPr marL="342900" lvl="0" indent="-342900" algn="ctr" fontAlgn="base"/>
                <a:r>
                  <a:rPr lang="en-US" sz="2400" u="none" strike="noStrike" kern="0" spc="0" dirty="0">
                    <a:ln>
                      <a:noFill/>
                    </a:ln>
                    <a:solidFill>
                      <a:schemeClr val="tx1"/>
                    </a:solidFill>
                    <a:effectLst/>
                    <a:latin typeface="+mn-lt"/>
                    <a:ea typeface="Arial Unicode MS"/>
                    <a:cs typeface="Arial Unicode MS"/>
                  </a:rPr>
                  <a:t>Calculating mathematically the Eigen vector Centrality of each node</a:t>
                </a:r>
                <a:r>
                  <a:rPr lang="en-IN" sz="2400" kern="0" dirty="0">
                    <a:solidFill>
                      <a:schemeClr val="tx1"/>
                    </a:solidFill>
                    <a:latin typeface="+mn-lt"/>
                    <a:ea typeface="Arial Unicode MS"/>
                    <a:cs typeface="Arial Unicode MS"/>
                  </a:rPr>
                  <a:t> </a:t>
                </a:r>
                <a:r>
                  <a:rPr lang="en-US" sz="2400" dirty="0">
                    <a:solidFill>
                      <a:schemeClr val="tx1"/>
                    </a:solidFill>
                    <a:latin typeface="+mn-lt"/>
                    <a:ea typeface="Arial Unicode MS"/>
                    <a:cs typeface="Arial Unicode MS"/>
                  </a:rPr>
                  <a:t>a</a:t>
                </a:r>
                <a:r>
                  <a:rPr lang="en-US" sz="2400" dirty="0">
                    <a:ln>
                      <a:noFill/>
                    </a:ln>
                    <a:solidFill>
                      <a:schemeClr val="tx1"/>
                    </a:solidFill>
                    <a:effectLst/>
                    <a:latin typeface="+mn-lt"/>
                    <a:ea typeface="Arial Unicode MS"/>
                    <a:cs typeface="Arial Unicode MS"/>
                  </a:rPr>
                  <a:t>fter first iteration:</a:t>
                </a:r>
                <a:br>
                  <a:rPr lang="en-US" sz="2400" dirty="0">
                    <a:ln>
                      <a:noFill/>
                    </a:ln>
                    <a:solidFill>
                      <a:schemeClr val="tx1"/>
                    </a:solidFill>
                    <a:effectLst/>
                    <a:latin typeface="+mn-lt"/>
                    <a:ea typeface="Arial Unicode MS"/>
                    <a:cs typeface="Arial Unicode MS"/>
                  </a:rPr>
                </a:br>
                <a:br>
                  <a:rPr lang="en-US" sz="2400" dirty="0">
                    <a:ln>
                      <a:noFill/>
                    </a:ln>
                    <a:solidFill>
                      <a:schemeClr val="tx1"/>
                    </a:solidFill>
                    <a:effectLst/>
                    <a:latin typeface="+mn-lt"/>
                    <a:ea typeface="Arial Unicode MS"/>
                    <a:cs typeface="Arial Unicode MS"/>
                  </a:rPr>
                </a:br>
                <a:r>
                  <a:rPr lang="en-US" sz="2400" dirty="0">
                    <a:ln>
                      <a:noFill/>
                    </a:ln>
                    <a:solidFill>
                      <a:schemeClr val="tx1"/>
                    </a:solidFill>
                    <a:effectLst/>
                    <a:latin typeface="+mn-lt"/>
                    <a:ea typeface="Arial Unicode MS"/>
                    <a:cs typeface="Arial Unicode MS"/>
                  </a:rPr>
                  <a:t> </a:t>
                </a:r>
                <a14:m>
                  <m:oMath xmlns:m="http://schemas.openxmlformats.org/officeDocument/2006/math">
                    <m:sSub>
                      <m:sSubPr>
                        <m:ctrlPr>
                          <a:rPr lang="en-IN" sz="2400" i="1">
                            <a:ln>
                              <a:noFill/>
                            </a:ln>
                            <a:solidFill>
                              <a:schemeClr val="tx1"/>
                            </a:solidFill>
                            <a:effectLst/>
                            <a:latin typeface="+mn-lt"/>
                            <a:ea typeface="Arial Unicode MS"/>
                            <a:cs typeface="Arial Unicode MS"/>
                          </a:rPr>
                        </m:ctrlPr>
                      </m:sSubPr>
                      <m:e>
                        <m:r>
                          <a:rPr lang="en-IN" sz="2400" i="1">
                            <a:ln>
                              <a:noFill/>
                            </a:ln>
                            <a:solidFill>
                              <a:schemeClr val="tx1"/>
                            </a:solidFill>
                            <a:effectLst/>
                            <a:latin typeface="+mn-lt"/>
                            <a:ea typeface="Arial Unicode MS"/>
                            <a:cs typeface="Arial Unicode MS"/>
                          </a:rPr>
                          <m:t>𝑥</m:t>
                        </m:r>
                      </m:e>
                      <m:sub>
                        <m:r>
                          <a:rPr lang="en-IN" sz="2400" i="1">
                            <a:ln>
                              <a:noFill/>
                            </a:ln>
                            <a:solidFill>
                              <a:schemeClr val="tx1"/>
                            </a:solidFill>
                            <a:effectLst/>
                            <a:latin typeface="+mn-lt"/>
                            <a:ea typeface="Arial Unicode MS"/>
                            <a:cs typeface="Arial Unicode MS"/>
                          </a:rPr>
                          <m:t>1</m:t>
                        </m:r>
                      </m:sub>
                    </m:sSub>
                    <m:r>
                      <a:rPr lang="en-IN" sz="2400" i="1">
                        <a:ln>
                          <a:noFill/>
                        </a:ln>
                        <a:solidFill>
                          <a:schemeClr val="tx1"/>
                        </a:solidFill>
                        <a:effectLst/>
                        <a:latin typeface="+mn-lt"/>
                        <a:ea typeface="Arial Unicode MS"/>
                        <a:cs typeface="Arial Unicode MS"/>
                      </a:rPr>
                      <m:t>=</m:t>
                    </m:r>
                    <m:r>
                      <a:rPr lang="en-IN" sz="2400" i="1">
                        <a:ln>
                          <a:noFill/>
                        </a:ln>
                        <a:solidFill>
                          <a:schemeClr val="tx1"/>
                        </a:solidFill>
                        <a:effectLst/>
                        <a:latin typeface="+mn-lt"/>
                        <a:ea typeface="Arial Unicode MS"/>
                        <a:cs typeface="Arial Unicode MS"/>
                      </a:rPr>
                      <m:t>𝐴</m:t>
                    </m:r>
                    <m:sSub>
                      <m:sSubPr>
                        <m:ctrlPr>
                          <a:rPr lang="en-IN" sz="2400" i="1">
                            <a:ln>
                              <a:noFill/>
                            </a:ln>
                            <a:solidFill>
                              <a:schemeClr val="tx1"/>
                            </a:solidFill>
                            <a:effectLst/>
                            <a:latin typeface="+mn-lt"/>
                            <a:ea typeface="Arial Unicode MS"/>
                            <a:cs typeface="Arial Unicode MS"/>
                          </a:rPr>
                        </m:ctrlPr>
                      </m:sSubPr>
                      <m:e>
                        <m:r>
                          <a:rPr lang="en-IN" sz="2400" i="1">
                            <a:ln>
                              <a:noFill/>
                            </a:ln>
                            <a:solidFill>
                              <a:schemeClr val="tx1"/>
                            </a:solidFill>
                            <a:effectLst/>
                            <a:latin typeface="+mn-lt"/>
                            <a:ea typeface="Arial Unicode MS"/>
                            <a:cs typeface="Arial Unicode MS"/>
                          </a:rPr>
                          <m:t>𝑥</m:t>
                        </m:r>
                      </m:e>
                      <m:sub>
                        <m:r>
                          <a:rPr lang="en-IN" sz="2400" i="1">
                            <a:ln>
                              <a:noFill/>
                            </a:ln>
                            <a:solidFill>
                              <a:schemeClr val="tx1"/>
                            </a:solidFill>
                            <a:effectLst/>
                            <a:latin typeface="+mn-lt"/>
                            <a:ea typeface="Arial Unicode MS"/>
                            <a:cs typeface="Arial Unicode MS"/>
                          </a:rPr>
                          <m:t>0</m:t>
                        </m:r>
                      </m:sub>
                    </m:sSub>
                  </m:oMath>
                </a14:m>
                <a:endParaRPr lang="en-IN" sz="2400" dirty="0">
                  <a:ln>
                    <a:noFill/>
                  </a:ln>
                  <a:solidFill>
                    <a:schemeClr val="tx1"/>
                  </a:solidFill>
                  <a:effectLst/>
                  <a:latin typeface="+mn-lt"/>
                  <a:ea typeface="Arial Unicode MS"/>
                  <a:cs typeface="Arial Unicode MS"/>
                </a:endParaRPr>
              </a:p>
            </p:txBody>
          </p:sp>
        </mc:Choice>
        <mc:Fallback>
          <p:sp>
            <p:nvSpPr>
              <p:cNvPr id="2" name="Title 1">
                <a:extLst>
                  <a:ext uri="{FF2B5EF4-FFF2-40B4-BE49-F238E27FC236}">
                    <a16:creationId xmlns:a16="http://schemas.microsoft.com/office/drawing/2014/main" id="{BE2DB5F6-5D4D-94DB-F0A2-451AE5537CD9}"/>
                  </a:ext>
                </a:extLst>
              </p:cNvPr>
              <p:cNvSpPr>
                <a:spLocks noGrp="1" noRot="1" noChangeAspect="1" noMove="1" noResize="1" noEditPoints="1" noAdjustHandles="1" noChangeArrowheads="1" noChangeShapeType="1" noTextEdit="1"/>
              </p:cNvSpPr>
              <p:nvPr>
                <p:ph type="ctrTitle"/>
              </p:nvPr>
            </p:nvSpPr>
            <p:spPr>
              <a:xfrm>
                <a:off x="1872866" y="1035586"/>
                <a:ext cx="8816905" cy="1000174"/>
              </a:xfrm>
              <a:blipFill>
                <a:blip r:embed="rId2"/>
                <a:stretch>
                  <a:fillRect t="-49390" b="-122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6AF008CA-4C59-30D6-BEBB-115C78A36733}"/>
                  </a:ext>
                </a:extLst>
              </p:cNvPr>
              <p:cNvSpPr>
                <a:spLocks noGrp="1"/>
              </p:cNvSpPr>
              <p:nvPr>
                <p:ph type="subTitle" idx="1"/>
              </p:nvPr>
            </p:nvSpPr>
            <p:spPr>
              <a:xfrm>
                <a:off x="1698696" y="2115238"/>
                <a:ext cx="8991075" cy="3157822"/>
              </a:xfrm>
            </p:spPr>
            <p:txBody>
              <a:bodyPr>
                <a:normAutofit lnSpcReduction="10000"/>
              </a:bodyPr>
              <a:lstStyle/>
              <a:p>
                <a:pPr algn="ctr"/>
                <a14:m>
                  <m:oMath xmlns:m="http://schemas.openxmlformats.org/officeDocument/2006/math">
                    <m:sSub>
                      <m:sSubPr>
                        <m:ctrlPr>
                          <a:rPr lang="en-IN" sz="2800" i="1" smtClean="0">
                            <a:ln>
                              <a:noFill/>
                            </a:ln>
                            <a:solidFill>
                              <a:srgbClr val="000000"/>
                            </a:solidFill>
                            <a:effectLst/>
                            <a:latin typeface="Cambria Math" panose="02040503050406030204" pitchFamily="18" charset="0"/>
                            <a:ea typeface="Arial Unicode MS"/>
                            <a:cs typeface="Arial Unicode MS"/>
                          </a:rPr>
                        </m:ctrlPr>
                      </m:sSubPr>
                      <m:e>
                        <m:r>
                          <a:rPr lang="en-IN" sz="2800" i="1">
                            <a:ln>
                              <a:noFill/>
                            </a:ln>
                            <a:solidFill>
                              <a:srgbClr val="202122"/>
                            </a:solidFill>
                            <a:effectLst/>
                            <a:latin typeface="Cambria Math" panose="02040503050406030204" pitchFamily="18" charset="0"/>
                            <a:ea typeface="Arial Unicode MS"/>
                            <a:cs typeface="Arial Unicode MS"/>
                          </a:rPr>
                          <m:t>𝑥</m:t>
                        </m:r>
                      </m:e>
                      <m:sub>
                        <m:r>
                          <a:rPr lang="en-IN" sz="2800" i="1">
                            <a:ln>
                              <a:noFill/>
                            </a:ln>
                            <a:solidFill>
                              <a:srgbClr val="202122"/>
                            </a:solidFill>
                            <a:effectLst/>
                            <a:latin typeface="Cambria Math" panose="02040503050406030204" pitchFamily="18" charset="0"/>
                            <a:ea typeface="Arial Unicode MS"/>
                            <a:cs typeface="Arial Unicode MS"/>
                          </a:rPr>
                          <m:t>1</m:t>
                        </m:r>
                        <m:r>
                          <a:rPr lang="en-IN" sz="2800" b="0" i="1" smtClean="0">
                            <a:ln>
                              <a:noFill/>
                            </a:ln>
                            <a:solidFill>
                              <a:srgbClr val="202122"/>
                            </a:solidFill>
                            <a:effectLst/>
                            <a:latin typeface="Cambria Math" panose="02040503050406030204" pitchFamily="18" charset="0"/>
                            <a:ea typeface="Arial Unicode MS"/>
                            <a:cs typeface="Arial Unicode MS"/>
                          </a:rPr>
                          <m:t> </m:t>
                        </m:r>
                      </m:sub>
                    </m:sSub>
                  </m:oMath>
                </a14:m>
                <a:r>
                  <a:rPr lang="en-US" sz="2800" dirty="0">
                    <a:ln>
                      <a:noFill/>
                    </a:ln>
                    <a:solidFill>
                      <a:srgbClr val="202122"/>
                    </a:solidFill>
                    <a:effectLst/>
                    <a:latin typeface="Georgia" panose="02040502050405020303" pitchFamily="18" charset="0"/>
                    <a:ea typeface="Arial Unicode MS"/>
                    <a:cs typeface="Arial Unicode MS"/>
                  </a:rPr>
                  <a:t>= </a:t>
                </a:r>
                <a14:m>
                  <m:oMath xmlns:m="http://schemas.openxmlformats.org/officeDocument/2006/math">
                    <m:d>
                      <m:dPr>
                        <m:begChr m:val="["/>
                        <m:endChr m:val="]"/>
                        <m:ctrlPr>
                          <a:rPr lang="en-IN" sz="3200" i="1">
                            <a:ln>
                              <a:noFill/>
                            </a:ln>
                            <a:solidFill>
                              <a:srgbClr val="202122"/>
                            </a:solidFill>
                            <a:effectLst/>
                            <a:latin typeface="Cambria Math" panose="02040503050406030204" pitchFamily="18" charset="0"/>
                            <a:ea typeface="Arial Unicode MS"/>
                            <a:cs typeface="Arial Unicode MS"/>
                          </a:rPr>
                        </m:ctrlPr>
                      </m:dPr>
                      <m:e>
                        <m:m>
                          <m:mPr>
                            <m:plcHide m:val="on"/>
                            <m:mcs>
                              <m:mc>
                                <m:mcPr>
                                  <m:count m:val="6"/>
                                  <m:mcJc m:val="center"/>
                                </m:mcPr>
                              </m:mc>
                            </m:mcs>
                            <m:ctrlPr>
                              <a:rPr lang="en-IN" sz="3200" i="1">
                                <a:ln>
                                  <a:noFill/>
                                </a:ln>
                                <a:solidFill>
                                  <a:srgbClr val="202122"/>
                                </a:solidFill>
                                <a:effectLst/>
                                <a:latin typeface="Cambria Math" panose="02040503050406030204" pitchFamily="18" charset="0"/>
                                <a:ea typeface="Arial Unicode MS"/>
                                <a:cs typeface="Arial Unicode MS"/>
                              </a:rPr>
                            </m:ctrlPr>
                          </m:mPr>
                          <m:mr>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0</m:t>
                              </m:r>
                            </m:e>
                          </m:mr>
                          <m:mr>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0</m:t>
                              </m:r>
                            </m:e>
                          </m:mr>
                          <m:mr>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1</m:t>
                              </m:r>
                            </m:e>
                          </m:mr>
                          <m:mr>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1</m:t>
                              </m:r>
                            </m:e>
                          </m:mr>
                          <m:mr>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1</m:t>
                              </m:r>
                            </m:e>
                          </m:mr>
                          <m:mr>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0</m:t>
                              </m:r>
                            </m:e>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0</m:t>
                              </m:r>
                            </m:e>
                          </m:mr>
                        </m:m>
                      </m:e>
                    </m:d>
                    <m:d>
                      <m:dPr>
                        <m:begChr m:val="["/>
                        <m:endChr m:val="]"/>
                        <m:ctrlPr>
                          <a:rPr lang="en-IN" sz="3200" i="1">
                            <a:ln>
                              <a:noFill/>
                            </a:ln>
                            <a:solidFill>
                              <a:srgbClr val="202122"/>
                            </a:solidFill>
                            <a:effectLst/>
                            <a:latin typeface="Cambria Math" panose="02040503050406030204" pitchFamily="18" charset="0"/>
                            <a:ea typeface="Arial Unicode MS"/>
                            <a:cs typeface="Arial Unicode MS"/>
                          </a:rPr>
                        </m:ctrlPr>
                      </m:dPr>
                      <m:e>
                        <m:eqArr>
                          <m:eqArrPr>
                            <m:ctrlPr>
                              <a:rPr lang="en-IN" sz="3200" i="1">
                                <a:ln>
                                  <a:noFill/>
                                </a:ln>
                                <a:solidFill>
                                  <a:srgbClr val="202122"/>
                                </a:solidFill>
                                <a:effectLst/>
                                <a:latin typeface="Cambria Math" panose="02040503050406030204" pitchFamily="18" charset="0"/>
                                <a:ea typeface="Arial Unicode MS"/>
                                <a:cs typeface="Arial Unicode MS"/>
                              </a:rPr>
                            </m:ctrlPr>
                          </m:eqArrPr>
                          <m:e>
                            <m:r>
                              <a:rPr lang="en-IN" sz="3200" i="1">
                                <a:ln>
                                  <a:noFill/>
                                </a:ln>
                                <a:solidFill>
                                  <a:srgbClr val="202122"/>
                                </a:solidFill>
                                <a:effectLst/>
                                <a:latin typeface="Cambria Math" panose="02040503050406030204" pitchFamily="18" charset="0"/>
                                <a:ea typeface="Arial Unicode MS"/>
                                <a:cs typeface="Arial Unicode MS"/>
                              </a:rPr>
                              <m:t>1</m:t>
                            </m:r>
                          </m:e>
                          <m:e>
                            <m:r>
                              <a:rPr lang="en-IN" sz="3200" i="1">
                                <a:ln>
                                  <a:noFill/>
                                </a:ln>
                                <a:solidFill>
                                  <a:srgbClr val="202122"/>
                                </a:solidFill>
                                <a:effectLst/>
                                <a:latin typeface="Cambria Math" panose="02040503050406030204" pitchFamily="18" charset="0"/>
                                <a:ea typeface="Arial Unicode MS"/>
                                <a:cs typeface="Arial Unicode MS"/>
                              </a:rPr>
                              <m:t>2</m:t>
                            </m:r>
                          </m:e>
                          <m:e>
                            <m:r>
                              <a:rPr lang="en-IN" sz="3200" i="1">
                                <a:ln>
                                  <a:noFill/>
                                </a:ln>
                                <a:solidFill>
                                  <a:srgbClr val="202122"/>
                                </a:solidFill>
                                <a:effectLst/>
                                <a:latin typeface="Cambria Math" panose="02040503050406030204" pitchFamily="18" charset="0"/>
                                <a:ea typeface="Arial Unicode MS"/>
                                <a:cs typeface="Arial Unicode MS"/>
                              </a:rPr>
                              <m:t>3</m:t>
                            </m:r>
                          </m:e>
                          <m:e>
                            <m:r>
                              <a:rPr lang="en-IN" sz="3200" i="1">
                                <a:ln>
                                  <a:noFill/>
                                </a:ln>
                                <a:solidFill>
                                  <a:srgbClr val="202122"/>
                                </a:solidFill>
                                <a:effectLst/>
                                <a:latin typeface="Cambria Math" panose="02040503050406030204" pitchFamily="18" charset="0"/>
                                <a:ea typeface="Arial Unicode MS"/>
                                <a:cs typeface="Arial Unicode MS"/>
                              </a:rPr>
                              <m:t>3</m:t>
                            </m:r>
                          </m:e>
                          <m:e>
                            <m:r>
                              <a:rPr lang="en-IN" sz="3200" i="1">
                                <a:ln>
                                  <a:noFill/>
                                </a:ln>
                                <a:solidFill>
                                  <a:srgbClr val="202122"/>
                                </a:solidFill>
                                <a:effectLst/>
                                <a:latin typeface="Cambria Math" panose="02040503050406030204" pitchFamily="18" charset="0"/>
                                <a:ea typeface="Arial Unicode MS"/>
                                <a:cs typeface="Arial Unicode MS"/>
                              </a:rPr>
                              <m:t>2</m:t>
                            </m:r>
                          </m:e>
                          <m:e>
                            <m:r>
                              <a:rPr lang="en-IN" sz="3200" i="1">
                                <a:ln>
                                  <a:noFill/>
                                </a:ln>
                                <a:solidFill>
                                  <a:srgbClr val="202122"/>
                                </a:solidFill>
                                <a:effectLst/>
                                <a:latin typeface="Cambria Math" panose="02040503050406030204" pitchFamily="18" charset="0"/>
                                <a:ea typeface="Arial Unicode MS"/>
                                <a:cs typeface="Arial Unicode MS"/>
                              </a:rPr>
                              <m:t>3</m:t>
                            </m:r>
                          </m:e>
                        </m:eqArr>
                      </m:e>
                    </m:d>
                    <m:r>
                      <a:rPr lang="en-IN" sz="3200" b="0" i="1" smtClean="0">
                        <a:ln>
                          <a:noFill/>
                        </a:ln>
                        <a:solidFill>
                          <a:srgbClr val="202122"/>
                        </a:solidFill>
                        <a:effectLst/>
                        <a:latin typeface="Cambria Math" panose="02040503050406030204" pitchFamily="18" charset="0"/>
                        <a:ea typeface="Arial Unicode MS"/>
                        <a:cs typeface="Arial Unicode MS"/>
                      </a:rPr>
                      <m:t>=</m:t>
                    </m:r>
                    <m:d>
                      <m:dPr>
                        <m:begChr m:val="["/>
                        <m:endChr m:val="]"/>
                        <m:ctrlPr>
                          <a:rPr lang="en-IN" sz="2800" i="1" smtClean="0">
                            <a:solidFill>
                              <a:schemeClr val="bg1"/>
                            </a:solidFill>
                            <a:latin typeface="Cambria Math" panose="02040503050406030204" pitchFamily="18" charset="0"/>
                          </a:rPr>
                        </m:ctrlPr>
                      </m:dPr>
                      <m:e>
                        <m:eqArr>
                          <m:eqArrPr>
                            <m:ctrlPr>
                              <a:rPr lang="en-IN" sz="2800" i="1">
                                <a:solidFill>
                                  <a:schemeClr val="bg1"/>
                                </a:solidFill>
                                <a:latin typeface="Cambria Math" panose="02040503050406030204" pitchFamily="18" charset="0"/>
                              </a:rPr>
                            </m:ctrlPr>
                          </m:eqArrPr>
                          <m:e>
                            <m:r>
                              <a:rPr lang="en-US" sz="2800" i="1">
                                <a:solidFill>
                                  <a:schemeClr val="bg1"/>
                                </a:solidFill>
                                <a:latin typeface="Cambria Math" panose="02040503050406030204" pitchFamily="18" charset="0"/>
                              </a:rPr>
                              <m:t>2</m:t>
                            </m:r>
                          </m:e>
                          <m:e>
                            <m:r>
                              <a:rPr lang="en-US" sz="2800" i="1">
                                <a:solidFill>
                                  <a:schemeClr val="bg1"/>
                                </a:solidFill>
                                <a:latin typeface="Cambria Math" panose="02040503050406030204" pitchFamily="18" charset="0"/>
                              </a:rPr>
                              <m:t>4</m:t>
                            </m:r>
                          </m:e>
                          <m:e>
                            <m:r>
                              <a:rPr lang="en-US" sz="2800" i="1">
                                <a:solidFill>
                                  <a:schemeClr val="bg1"/>
                                </a:solidFill>
                                <a:latin typeface="Cambria Math" panose="02040503050406030204" pitchFamily="18" charset="0"/>
                              </a:rPr>
                              <m:t>8</m:t>
                            </m:r>
                          </m:e>
                          <m:e>
                            <m:r>
                              <a:rPr lang="en-US" sz="2800" i="1">
                                <a:solidFill>
                                  <a:schemeClr val="bg1"/>
                                </a:solidFill>
                                <a:latin typeface="Cambria Math" panose="02040503050406030204" pitchFamily="18" charset="0"/>
                              </a:rPr>
                              <m:t>8</m:t>
                            </m:r>
                          </m:e>
                          <m:e>
                            <m:r>
                              <a:rPr lang="en-US" sz="2800" i="1">
                                <a:solidFill>
                                  <a:schemeClr val="bg1"/>
                                </a:solidFill>
                                <a:latin typeface="Cambria Math" panose="02040503050406030204" pitchFamily="18" charset="0"/>
                              </a:rPr>
                              <m:t>6</m:t>
                            </m:r>
                          </m:e>
                          <m:e>
                            <m:r>
                              <a:rPr lang="en-US" sz="2800" i="1">
                                <a:solidFill>
                                  <a:schemeClr val="bg1"/>
                                </a:solidFill>
                                <a:latin typeface="Cambria Math" panose="02040503050406030204" pitchFamily="18" charset="0"/>
                              </a:rPr>
                              <m:t>8</m:t>
                            </m:r>
                          </m:e>
                        </m:eqArr>
                      </m:e>
                    </m:d>
                  </m:oMath>
                </a14:m>
                <a:endParaRPr lang="en-IN" sz="2800" dirty="0">
                  <a:ln>
                    <a:noFill/>
                  </a:ln>
                  <a:solidFill>
                    <a:schemeClr val="bg1"/>
                  </a:solidFill>
                  <a:effectLst/>
                  <a:latin typeface="Helvetica Neue"/>
                  <a:ea typeface="Arial Unicode MS"/>
                  <a:cs typeface="Arial Unicode MS"/>
                </a:endParaRPr>
              </a:p>
              <a:p>
                <a:pPr algn="ctr"/>
                <a:endParaRPr lang="en-IN" dirty="0"/>
              </a:p>
            </p:txBody>
          </p:sp>
        </mc:Choice>
        <mc:Fallback>
          <p:sp>
            <p:nvSpPr>
              <p:cNvPr id="3" name="Subtitle 2">
                <a:extLst>
                  <a:ext uri="{FF2B5EF4-FFF2-40B4-BE49-F238E27FC236}">
                    <a16:creationId xmlns:a16="http://schemas.microsoft.com/office/drawing/2014/main" id="{6AF008CA-4C59-30D6-BEBB-115C78A36733}"/>
                  </a:ext>
                </a:extLst>
              </p:cNvPr>
              <p:cNvSpPr>
                <a:spLocks noGrp="1" noRot="1" noChangeAspect="1" noMove="1" noResize="1" noEditPoints="1" noAdjustHandles="1" noChangeArrowheads="1" noChangeShapeType="1" noTextEdit="1"/>
              </p:cNvSpPr>
              <p:nvPr>
                <p:ph type="subTitle" idx="1"/>
              </p:nvPr>
            </p:nvSpPr>
            <p:spPr>
              <a:xfrm>
                <a:off x="1698696" y="2115238"/>
                <a:ext cx="8991075" cy="3157822"/>
              </a:xfr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093144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8E09D-63E0-EC1C-1381-C02E6F0A0197}"/>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729B8837-9F09-749C-08A5-25814923B06D}"/>
              </a:ext>
            </a:extLst>
          </p:cNvPr>
          <p:cNvSpPr>
            <a:spLocks noGrp="1"/>
          </p:cNvSpPr>
          <p:nvPr>
            <p:ph type="subTitle" idx="1"/>
          </p:nvPr>
        </p:nvSpPr>
        <p:spPr/>
        <p:txBody>
          <a:bodyPr/>
          <a:lstStyle/>
          <a:p>
            <a:endParaRPr lang="en-IN"/>
          </a:p>
        </p:txBody>
      </p:sp>
      <p:pic>
        <p:nvPicPr>
          <p:cNvPr id="4" name="officeArt object">
            <a:extLst>
              <a:ext uri="{FF2B5EF4-FFF2-40B4-BE49-F238E27FC236}">
                <a16:creationId xmlns:a16="http://schemas.microsoft.com/office/drawing/2014/main" id="{12E504D2-46C5-978C-3DAD-1F6869249FEA}"/>
              </a:ext>
            </a:extLst>
          </p:cNvPr>
          <p:cNvPicPr/>
          <p:nvPr/>
        </p:nvPicPr>
        <p:blipFill>
          <a:blip r:embed="rId2"/>
          <a:stretch>
            <a:fillRect/>
          </a:stretch>
        </p:blipFill>
        <p:spPr>
          <a:xfrm>
            <a:off x="1395957" y="1122363"/>
            <a:ext cx="4417014" cy="4015693"/>
          </a:xfrm>
          <a:prstGeom prst="rect">
            <a:avLst/>
          </a:prstGeom>
          <a:ln w="12700" cap="flat">
            <a:noFill/>
            <a:miter lim="400000"/>
          </a:ln>
          <a:effectLst/>
        </p:spPr>
      </p:pic>
      <p:pic>
        <p:nvPicPr>
          <p:cNvPr id="5" name="officeArt object">
            <a:extLst>
              <a:ext uri="{FF2B5EF4-FFF2-40B4-BE49-F238E27FC236}">
                <a16:creationId xmlns:a16="http://schemas.microsoft.com/office/drawing/2014/main" id="{2040120C-CE7C-C92B-545E-BD381127003C}"/>
              </a:ext>
            </a:extLst>
          </p:cNvPr>
          <p:cNvPicPr/>
          <p:nvPr/>
        </p:nvPicPr>
        <p:blipFill>
          <a:blip r:embed="rId3"/>
          <a:stretch>
            <a:fillRect/>
          </a:stretch>
        </p:blipFill>
        <p:spPr>
          <a:xfrm>
            <a:off x="6814457" y="1171347"/>
            <a:ext cx="4299857" cy="4086453"/>
          </a:xfrm>
          <a:prstGeom prst="rect">
            <a:avLst/>
          </a:prstGeom>
          <a:ln w="12700" cap="flat">
            <a:noFill/>
            <a:miter lim="400000"/>
          </a:ln>
          <a:effectLst/>
        </p:spPr>
      </p:pic>
      <p:sp>
        <p:nvSpPr>
          <p:cNvPr id="8" name="Arrow: Right 7">
            <a:extLst>
              <a:ext uri="{FF2B5EF4-FFF2-40B4-BE49-F238E27FC236}">
                <a16:creationId xmlns:a16="http://schemas.microsoft.com/office/drawing/2014/main" id="{B4D0E618-8682-8D79-4143-131C128F995B}"/>
              </a:ext>
            </a:extLst>
          </p:cNvPr>
          <p:cNvSpPr/>
          <p:nvPr/>
        </p:nvSpPr>
        <p:spPr>
          <a:xfrm>
            <a:off x="5573486" y="3222171"/>
            <a:ext cx="1632857" cy="45720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ln w="0"/>
              <a:solidFill>
                <a:schemeClr val="accent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720720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0F017067-1335-F0A3-D31D-B02D04CC263F}"/>
                  </a:ext>
                </a:extLst>
              </p:cNvPr>
              <p:cNvSpPr>
                <a:spLocks noGrp="1"/>
              </p:cNvSpPr>
              <p:nvPr>
                <p:ph type="ctrTitle"/>
              </p:nvPr>
            </p:nvSpPr>
            <p:spPr>
              <a:xfrm>
                <a:off x="1894901" y="88137"/>
                <a:ext cx="9430438" cy="5684702"/>
              </a:xfrm>
            </p:spPr>
            <p:txBody>
              <a:bodyPr>
                <a:noAutofit/>
              </a:bodyPr>
              <a:lstStyle/>
              <a:p>
                <a:pPr marL="342900" lvl="0" indent="-342900" algn="ctr" fontAlgn="base"/>
                <a:r>
                  <a:rPr lang="en-US" sz="1800" kern="0" dirty="0">
                    <a:latin typeface="+mn-lt"/>
                    <a:ea typeface="Arial Unicode MS"/>
                    <a:cs typeface="Arial Unicode MS"/>
                  </a:rPr>
                  <a:t>	</a:t>
                </a:r>
                <a:r>
                  <a:rPr lang="en-US" sz="1800" u="none" strike="noStrike" kern="0" spc="0" dirty="0">
                    <a:ln>
                      <a:noFill/>
                    </a:ln>
                    <a:solidFill>
                      <a:schemeClr val="tx1"/>
                    </a:solidFill>
                    <a:effectLst/>
                    <a:latin typeface="+mn-lt"/>
                    <a:ea typeface="Arial Unicode MS"/>
                    <a:cs typeface="Arial Unicode MS"/>
                  </a:rPr>
                  <a:t>In subsequent iterations of multiplication, the EVC score of graph nodes keeps</a:t>
                </a:r>
                <a:br>
                  <a:rPr lang="en-US" sz="1800" u="none" strike="noStrike" kern="0" spc="0" dirty="0">
                    <a:ln>
                      <a:noFill/>
                    </a:ln>
                    <a:solidFill>
                      <a:schemeClr val="tx1"/>
                    </a:solidFill>
                    <a:effectLst/>
                    <a:latin typeface="+mn-lt"/>
                    <a:ea typeface="Arial Unicode MS"/>
                    <a:cs typeface="Arial Unicode MS"/>
                  </a:rPr>
                </a:br>
                <a:r>
                  <a:rPr lang="en-US" sz="1800" u="none" strike="noStrike" kern="0" spc="0" dirty="0">
                    <a:ln>
                      <a:noFill/>
                    </a:ln>
                    <a:solidFill>
                      <a:schemeClr val="tx1"/>
                    </a:solidFill>
                    <a:effectLst/>
                    <a:latin typeface="+mn-lt"/>
                    <a:ea typeface="Arial Unicode MS"/>
                    <a:cs typeface="Arial Unicode MS"/>
                  </a:rPr>
                  <a:t>getting updated by getting impacted by EVC scores from neighboring nodes of farther degree (3rd, 4th and so on).</a:t>
                </a:r>
                <a:br>
                  <a:rPr lang="en-US" sz="1800" u="none" strike="noStrike" kern="0" spc="0" dirty="0">
                    <a:ln>
                      <a:noFill/>
                    </a:ln>
                    <a:solidFill>
                      <a:schemeClr val="tx1"/>
                    </a:solidFill>
                    <a:effectLst/>
                    <a:latin typeface="+mn-lt"/>
                    <a:ea typeface="Arial Unicode MS"/>
                    <a:cs typeface="Arial Unicode MS"/>
                  </a:rPr>
                </a:br>
                <a:br>
                  <a:rPr lang="en-US" sz="1800" kern="0" dirty="0">
                    <a:solidFill>
                      <a:schemeClr val="tx1"/>
                    </a:solidFill>
                    <a:latin typeface="+mn-lt"/>
                    <a:ea typeface="Arial Unicode MS"/>
                    <a:cs typeface="Arial Unicode MS"/>
                  </a:rPr>
                </a:br>
                <a:br>
                  <a:rPr lang="en-IN" sz="1800" kern="0" dirty="0">
                    <a:solidFill>
                      <a:schemeClr val="tx1"/>
                    </a:solidFill>
                    <a:latin typeface="+mn-lt"/>
                    <a:ea typeface="Arial Unicode MS"/>
                    <a:cs typeface="Arial Unicode MS"/>
                  </a:rPr>
                </a:br>
                <a:r>
                  <a:rPr lang="en-US" sz="1800" dirty="0">
                    <a:ln>
                      <a:noFill/>
                    </a:ln>
                    <a:solidFill>
                      <a:schemeClr val="tx1"/>
                    </a:solidFill>
                    <a:effectLst/>
                    <a:latin typeface="+mn-lt"/>
                    <a:ea typeface="Arial Unicode MS"/>
                    <a:cs typeface="Arial Unicode MS"/>
                  </a:rPr>
                  <a:t>Repeated multiplication makes the EVC score of every node to eventually be a   function of or dependent on several degrees of its neighboring nodes, thereby providing a globally accurate EVC score for each node. Usually the process of multiplying the EVC vector with the adjacency matrix is repeated until the EVC values for nodes in the graph reach an </a:t>
                </a:r>
                <a:r>
                  <a:rPr lang="en-US" sz="1800" dirty="0">
                    <a:ln>
                      <a:noFill/>
                    </a:ln>
                    <a:solidFill>
                      <a:schemeClr val="bg2"/>
                    </a:solidFill>
                    <a:effectLst/>
                    <a:latin typeface="+mn-lt"/>
                    <a:ea typeface="Arial Unicode MS"/>
                    <a:cs typeface="Arial Unicode MS"/>
                  </a:rPr>
                  <a:t>equilibrium</a:t>
                </a:r>
                <a:r>
                  <a:rPr lang="en-US" sz="1800" dirty="0">
                    <a:ln>
                      <a:noFill/>
                    </a:ln>
                    <a:solidFill>
                      <a:schemeClr val="tx1"/>
                    </a:solidFill>
                    <a:effectLst/>
                    <a:latin typeface="+mn-lt"/>
                    <a:ea typeface="Arial Unicode MS"/>
                    <a:cs typeface="Arial Unicode MS"/>
                  </a:rPr>
                  <a:t> or stop showing appreciable change.</a:t>
                </a:r>
                <a:br>
                  <a:rPr lang="en-IN" sz="1800" dirty="0">
                    <a:ln>
                      <a:noFill/>
                    </a:ln>
                    <a:solidFill>
                      <a:schemeClr val="tx1"/>
                    </a:solidFill>
                    <a:effectLst/>
                    <a:latin typeface="+mn-lt"/>
                    <a:ea typeface="Arial Unicode MS"/>
                    <a:cs typeface="Arial Unicode MS"/>
                  </a:rPr>
                </a:br>
                <a:r>
                  <a:rPr lang="en-US" sz="1800" dirty="0">
                    <a:ln>
                      <a:noFill/>
                    </a:ln>
                    <a:solidFill>
                      <a:schemeClr val="tx1"/>
                    </a:solidFill>
                    <a:effectLst/>
                    <a:latin typeface="+mn-lt"/>
                    <a:ea typeface="Georgia" panose="02040502050405020303" pitchFamily="18" charset="0"/>
                    <a:cs typeface="Georgia" panose="02040502050405020303" pitchFamily="18" charset="0"/>
                  </a:rPr>
                  <a:t> </a:t>
                </a:r>
                <a:br>
                  <a:rPr lang="en-IN" sz="1800" dirty="0">
                    <a:ln>
                      <a:noFill/>
                    </a:ln>
                    <a:solidFill>
                      <a:schemeClr val="tx1"/>
                    </a:solidFill>
                    <a:effectLst/>
                    <a:latin typeface="+mn-lt"/>
                    <a:ea typeface="Arial Unicode MS"/>
                    <a:cs typeface="Arial Unicode MS"/>
                  </a:rPr>
                </a:br>
                <a:r>
                  <a:rPr lang="en-US" sz="1800" u="none" strike="noStrike" kern="0" spc="0" dirty="0">
                    <a:ln>
                      <a:noFill/>
                    </a:ln>
                    <a:solidFill>
                      <a:schemeClr val="tx1"/>
                    </a:solidFill>
                    <a:effectLst/>
                    <a:latin typeface="+mn-lt"/>
                    <a:ea typeface="Arial Unicode MS"/>
                    <a:cs typeface="Arial Unicode MS"/>
                  </a:rPr>
                  <a:t>If we normalize the vector and then calculate the subsequent normalized EVC vectors, after certain iterations the EVC values of the nodes would saturate and do not undergo a further change for further iteration.</a:t>
                </a:r>
                <a:br>
                  <a:rPr lang="en-US" sz="1800" u="none" strike="noStrike" kern="0" spc="0" dirty="0">
                    <a:ln>
                      <a:noFill/>
                    </a:ln>
                    <a:solidFill>
                      <a:schemeClr val="tx1"/>
                    </a:solidFill>
                    <a:effectLst/>
                    <a:latin typeface="+mn-lt"/>
                    <a:ea typeface="Arial Unicode MS"/>
                    <a:cs typeface="Arial Unicode MS"/>
                  </a:rPr>
                </a:br>
                <a:br>
                  <a:rPr lang="en-US" sz="1800" kern="0" dirty="0">
                    <a:solidFill>
                      <a:schemeClr val="tx1"/>
                    </a:solidFill>
                    <a:latin typeface="+mn-lt"/>
                    <a:ea typeface="Arial Unicode MS"/>
                    <a:cs typeface="Arial Unicode MS"/>
                  </a:rPr>
                </a:br>
                <a:br>
                  <a:rPr lang="en-IN" sz="1800" u="none" strike="noStrike" kern="0" spc="0" dirty="0">
                    <a:ln>
                      <a:noFill/>
                    </a:ln>
                    <a:solidFill>
                      <a:schemeClr val="tx1"/>
                    </a:solidFill>
                    <a:effectLst/>
                    <a:latin typeface="+mn-lt"/>
                    <a:ea typeface="Arial Unicode MS"/>
                    <a:cs typeface="Arial Unicode MS"/>
                  </a:rPr>
                </a:br>
                <a:r>
                  <a:rPr lang="en-US" sz="1800" dirty="0">
                    <a:ln>
                      <a:noFill/>
                    </a:ln>
                    <a:solidFill>
                      <a:schemeClr val="tx1"/>
                    </a:solidFill>
                    <a:effectLst/>
                    <a:latin typeface="+mn-lt"/>
                    <a:ea typeface="Arial Unicode MS"/>
                    <a:cs typeface="Arial Unicode MS"/>
                  </a:rPr>
                  <a:t> That EVC vector </a:t>
                </a:r>
                <a14:m>
                  <m:oMath xmlns:m="http://schemas.openxmlformats.org/officeDocument/2006/math">
                    <m:r>
                      <a:rPr lang="en-US" sz="1800" i="1">
                        <a:ln>
                          <a:noFill/>
                        </a:ln>
                        <a:solidFill>
                          <a:schemeClr val="tx1"/>
                        </a:solidFill>
                        <a:effectLst/>
                        <a:latin typeface="+mn-lt"/>
                        <a:ea typeface="Arial Unicode MS"/>
                        <a:cs typeface="Arial Unicode MS"/>
                      </a:rPr>
                      <m:t>𝑥</m:t>
                    </m:r>
                  </m:oMath>
                </a14:m>
                <a:r>
                  <a:rPr lang="en-US" sz="1800" dirty="0">
                    <a:ln>
                      <a:noFill/>
                    </a:ln>
                    <a:solidFill>
                      <a:schemeClr val="tx1"/>
                    </a:solidFill>
                    <a:effectLst/>
                    <a:latin typeface="+mn-lt"/>
                    <a:ea typeface="Arial Unicode MS"/>
                    <a:cs typeface="Arial Unicode MS"/>
                  </a:rPr>
                  <a:t> is the Eigen Vector for that particular graph node network.</a:t>
                </a:r>
                <a:br>
                  <a:rPr lang="en-IN" sz="1800" dirty="0">
                    <a:ln>
                      <a:noFill/>
                    </a:ln>
                    <a:solidFill>
                      <a:schemeClr val="tx1"/>
                    </a:solidFill>
                    <a:effectLst/>
                    <a:latin typeface="+mn-lt"/>
                    <a:ea typeface="Arial Unicode MS"/>
                    <a:cs typeface="Arial Unicode MS"/>
                  </a:rPr>
                </a:br>
                <a:r>
                  <a:rPr lang="en-US" sz="1800" dirty="0">
                    <a:solidFill>
                      <a:schemeClr val="bg2"/>
                    </a:solidFill>
                    <a:effectLst/>
                    <a:latin typeface="+mn-lt"/>
                    <a:ea typeface="Arial Unicode MS"/>
                    <a:cs typeface="Times New Roman" panose="02020603050405020304" pitchFamily="18" charset="0"/>
                  </a:rPr>
                  <a:t> </a:t>
                </a:r>
                <a:r>
                  <a:rPr lang="en-US" sz="1800" b="1" dirty="0">
                    <a:solidFill>
                      <a:schemeClr val="tx2">
                        <a:lumMod val="75000"/>
                      </a:schemeClr>
                    </a:solidFill>
                    <a:effectLst/>
                    <a:latin typeface="+mn-lt"/>
                    <a:ea typeface="Arial Unicode MS"/>
                    <a:cs typeface="Times New Roman" panose="02020603050405020304" pitchFamily="18" charset="0"/>
                  </a:rPr>
                  <a:t>A</a:t>
                </a:r>
                <a:r>
                  <a:rPr lang="en-US" sz="1800" b="1" cap="none" dirty="0">
                    <a:solidFill>
                      <a:schemeClr val="tx2">
                        <a:lumMod val="75000"/>
                      </a:schemeClr>
                    </a:solidFill>
                    <a:effectLst/>
                    <a:latin typeface="+mn-lt"/>
                    <a:ea typeface="Arial Unicode MS"/>
                    <a:cs typeface="Times New Roman" panose="02020603050405020304" pitchFamily="18" charset="0"/>
                  </a:rPr>
                  <a:t>x</a:t>
                </a:r>
                <a:r>
                  <a:rPr lang="en-US" sz="1800" b="1" dirty="0">
                    <a:solidFill>
                      <a:schemeClr val="tx2">
                        <a:lumMod val="75000"/>
                      </a:schemeClr>
                    </a:solidFill>
                    <a:effectLst/>
                    <a:latin typeface="+mn-lt"/>
                    <a:ea typeface="Arial Unicode MS"/>
                    <a:cs typeface="Times New Roman" panose="02020603050405020304" pitchFamily="18" charset="0"/>
                  </a:rPr>
                  <a:t>= </a:t>
                </a:r>
                <a:r>
                  <a:rPr lang="en-US" sz="1800" b="1" cap="none" dirty="0" err="1">
                    <a:solidFill>
                      <a:schemeClr val="tx2">
                        <a:lumMod val="75000"/>
                      </a:schemeClr>
                    </a:solidFill>
                    <a:effectLst/>
                    <a:latin typeface="+mn-lt"/>
                    <a:ea typeface="Arial Unicode MS"/>
                    <a:cs typeface="Times New Roman" panose="02020603050405020304" pitchFamily="18" charset="0"/>
                  </a:rPr>
                  <a:t>λx</a:t>
                </a:r>
                <a:r>
                  <a:rPr lang="en-US" sz="1800" dirty="0">
                    <a:solidFill>
                      <a:schemeClr val="tx2">
                        <a:lumMod val="75000"/>
                      </a:schemeClr>
                    </a:solidFill>
                    <a:effectLst/>
                    <a:latin typeface="+mn-lt"/>
                    <a:ea typeface="Arial Unicode MS"/>
                    <a:cs typeface="Times New Roman" panose="02020603050405020304" pitchFamily="18" charset="0"/>
                  </a:rPr>
                  <a:t> </a:t>
                </a:r>
                <a:r>
                  <a:rPr lang="en-US" sz="1800" dirty="0">
                    <a:solidFill>
                      <a:schemeClr val="tx1"/>
                    </a:solidFill>
                    <a:effectLst/>
                    <a:latin typeface="+mn-lt"/>
                    <a:ea typeface="Arial Unicode MS"/>
                    <a:cs typeface="Times New Roman" panose="02020603050405020304" pitchFamily="18" charset="0"/>
                  </a:rPr>
                  <a:t>is satisfied according to the property of Eigen vectors</a:t>
                </a:r>
                <a:endParaRPr lang="en-IN" dirty="0">
                  <a:solidFill>
                    <a:schemeClr val="tx1"/>
                  </a:solidFill>
                  <a:latin typeface="+mn-lt"/>
                </a:endParaRPr>
              </a:p>
            </p:txBody>
          </p:sp>
        </mc:Choice>
        <mc:Fallback>
          <p:sp>
            <p:nvSpPr>
              <p:cNvPr id="2" name="Title 1">
                <a:extLst>
                  <a:ext uri="{FF2B5EF4-FFF2-40B4-BE49-F238E27FC236}">
                    <a16:creationId xmlns:a16="http://schemas.microsoft.com/office/drawing/2014/main" id="{0F017067-1335-F0A3-D31D-B02D04CC263F}"/>
                  </a:ext>
                </a:extLst>
              </p:cNvPr>
              <p:cNvSpPr>
                <a:spLocks noGrp="1" noRot="1" noChangeAspect="1" noMove="1" noResize="1" noEditPoints="1" noAdjustHandles="1" noChangeArrowheads="1" noChangeShapeType="1" noTextEdit="1"/>
              </p:cNvSpPr>
              <p:nvPr>
                <p:ph type="ctrTitle"/>
              </p:nvPr>
            </p:nvSpPr>
            <p:spPr>
              <a:xfrm>
                <a:off x="1894901" y="88137"/>
                <a:ext cx="9430438" cy="5684702"/>
              </a:xfrm>
              <a:blipFill>
                <a:blip r:embed="rId2"/>
                <a:stretch>
                  <a:fillRect r="-970" b="-1715"/>
                </a:stretch>
              </a:blipFill>
            </p:spPr>
            <p:txBody>
              <a:bodyPr/>
              <a:lstStyle/>
              <a:p>
                <a:r>
                  <a:rPr lang="en-IN">
                    <a:noFill/>
                  </a:rPr>
                  <a:t> </a:t>
                </a:r>
              </a:p>
            </p:txBody>
          </p:sp>
        </mc:Fallback>
      </mc:AlternateContent>
    </p:spTree>
    <p:extLst>
      <p:ext uri="{BB962C8B-B14F-4D97-AF65-F5344CB8AC3E}">
        <p14:creationId xmlns:p14="http://schemas.microsoft.com/office/powerpoint/2010/main" val="927805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E1B8D-4759-EB9E-E8E1-DF6D2EF54CC2}"/>
              </a:ext>
            </a:extLst>
          </p:cNvPr>
          <p:cNvSpPr>
            <a:spLocks noGrp="1"/>
          </p:cNvSpPr>
          <p:nvPr>
            <p:ph type="ctrTitle"/>
          </p:nvPr>
        </p:nvSpPr>
        <p:spPr>
          <a:xfrm>
            <a:off x="4180843" y="560503"/>
            <a:ext cx="3830313" cy="860673"/>
          </a:xfrm>
        </p:spPr>
        <p:txBody>
          <a:bodyPr>
            <a:normAutofit/>
          </a:bodyPr>
          <a:lstStyle/>
          <a:p>
            <a:r>
              <a:rPr lang="en-IN" dirty="0"/>
              <a:t>APPLICATIONS</a:t>
            </a:r>
          </a:p>
        </p:txBody>
      </p:sp>
      <p:sp>
        <p:nvSpPr>
          <p:cNvPr id="3" name="Subtitle 2">
            <a:extLst>
              <a:ext uri="{FF2B5EF4-FFF2-40B4-BE49-F238E27FC236}">
                <a16:creationId xmlns:a16="http://schemas.microsoft.com/office/drawing/2014/main" id="{AB723CBF-2FCA-295C-F8E3-D8859E0AC405}"/>
              </a:ext>
            </a:extLst>
          </p:cNvPr>
          <p:cNvSpPr>
            <a:spLocks noGrp="1"/>
          </p:cNvSpPr>
          <p:nvPr>
            <p:ph type="subTitle" idx="1"/>
          </p:nvPr>
        </p:nvSpPr>
        <p:spPr>
          <a:xfrm>
            <a:off x="1876423" y="1421177"/>
            <a:ext cx="9184511" cy="5023690"/>
          </a:xfrm>
        </p:spPr>
        <p:txBody>
          <a:bodyPr/>
          <a:lstStyle/>
          <a:p>
            <a:r>
              <a:rPr lang="en-US" dirty="0">
                <a:solidFill>
                  <a:schemeClr val="tx1"/>
                </a:solidFill>
              </a:rPr>
              <a:t>Degree centrality analysis in </a:t>
            </a:r>
            <a:r>
              <a:rPr lang="en-US" dirty="0">
                <a:solidFill>
                  <a:schemeClr val="bg1"/>
                </a:solidFill>
              </a:rPr>
              <a:t>social networking </a:t>
            </a:r>
            <a:r>
              <a:rPr lang="en-US" dirty="0">
                <a:solidFill>
                  <a:schemeClr val="tx1"/>
                </a:solidFill>
              </a:rPr>
              <a:t>plays a pivotal role in understanding the structure and </a:t>
            </a:r>
            <a:r>
              <a:rPr lang="en-US" dirty="0">
                <a:solidFill>
                  <a:schemeClr val="bg1"/>
                </a:solidFill>
              </a:rPr>
              <a:t>dynamics of social relationships</a:t>
            </a:r>
            <a:r>
              <a:rPr lang="en-US" dirty="0">
                <a:solidFill>
                  <a:schemeClr val="tx1"/>
                </a:solidFill>
              </a:rPr>
              <a:t>. By measuring the </a:t>
            </a:r>
            <a:r>
              <a:rPr lang="en-US" dirty="0">
                <a:solidFill>
                  <a:schemeClr val="bg1"/>
                </a:solidFill>
              </a:rPr>
              <a:t>number of connections </a:t>
            </a:r>
            <a:r>
              <a:rPr lang="en-US" dirty="0">
                <a:solidFill>
                  <a:schemeClr val="tx1"/>
                </a:solidFill>
              </a:rPr>
              <a:t>a node has in a network, degree centrality provides insights into </a:t>
            </a:r>
            <a:r>
              <a:rPr lang="en-US" dirty="0">
                <a:solidFill>
                  <a:schemeClr val="bg1"/>
                </a:solidFill>
              </a:rPr>
              <a:t>individual popularity, influence</a:t>
            </a:r>
            <a:r>
              <a:rPr lang="en-US" dirty="0">
                <a:solidFill>
                  <a:schemeClr val="tx1"/>
                </a:solidFill>
              </a:rPr>
              <a:t>, and information dissemination potential. It helps identify </a:t>
            </a:r>
            <a:r>
              <a:rPr lang="en-US" dirty="0">
                <a:solidFill>
                  <a:schemeClr val="bg1"/>
                </a:solidFill>
              </a:rPr>
              <a:t>influential hubs, brokers, and opinion leaders </a:t>
            </a:r>
            <a:r>
              <a:rPr lang="en-US" dirty="0">
                <a:solidFill>
                  <a:schemeClr val="tx1"/>
                </a:solidFill>
              </a:rPr>
              <a:t>who serve as bridges between different communities, facilitating the spread of ideas and social influence. Conversely, it highlights individuals who may be </a:t>
            </a:r>
            <a:r>
              <a:rPr lang="en-US" dirty="0">
                <a:solidFill>
                  <a:schemeClr val="bg1"/>
                </a:solidFill>
              </a:rPr>
              <a:t>isolated</a:t>
            </a:r>
            <a:r>
              <a:rPr lang="en-US" dirty="0">
                <a:solidFill>
                  <a:schemeClr val="tx1"/>
                </a:solidFill>
              </a:rPr>
              <a:t> or </a:t>
            </a:r>
            <a:r>
              <a:rPr lang="en-US" dirty="0">
                <a:solidFill>
                  <a:schemeClr val="bg1"/>
                </a:solidFill>
              </a:rPr>
              <a:t>peripheral, offering insights</a:t>
            </a:r>
            <a:r>
              <a:rPr lang="en-US" dirty="0">
                <a:solidFill>
                  <a:schemeClr val="tx1"/>
                </a:solidFill>
              </a:rPr>
              <a:t> into barriers to information diffusion and social integration. Overall, degree centrality analysis informs </a:t>
            </a:r>
            <a:r>
              <a:rPr lang="en-US" dirty="0">
                <a:solidFill>
                  <a:schemeClr val="bg1"/>
                </a:solidFill>
              </a:rPr>
              <a:t>marketing strategies, community engagement initiatives</a:t>
            </a:r>
            <a:r>
              <a:rPr lang="en-US" dirty="0">
                <a:solidFill>
                  <a:schemeClr val="tx1"/>
                </a:solidFill>
              </a:rPr>
              <a:t>, and interventions aimed at understanding and leveraging social network dynamics.</a:t>
            </a:r>
            <a:endParaRPr lang="en-IN" dirty="0">
              <a:solidFill>
                <a:schemeClr val="tx1"/>
              </a:solidFill>
            </a:endParaRPr>
          </a:p>
        </p:txBody>
      </p:sp>
    </p:spTree>
    <p:extLst>
      <p:ext uri="{BB962C8B-B14F-4D97-AF65-F5344CB8AC3E}">
        <p14:creationId xmlns:p14="http://schemas.microsoft.com/office/powerpoint/2010/main" val="3545655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39EB383-F069-B5D4-D92D-10254DC5E4C9}"/>
              </a:ext>
            </a:extLst>
          </p:cNvPr>
          <p:cNvSpPr txBox="1">
            <a:spLocks/>
          </p:cNvSpPr>
          <p:nvPr/>
        </p:nvSpPr>
        <p:spPr>
          <a:xfrm>
            <a:off x="4026608" y="119829"/>
            <a:ext cx="3872486" cy="9488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4800" dirty="0"/>
              <a:t>APPLICATIONS</a:t>
            </a:r>
          </a:p>
        </p:txBody>
      </p:sp>
      <p:sp>
        <p:nvSpPr>
          <p:cNvPr id="7" name="Subtitle 2">
            <a:extLst>
              <a:ext uri="{FF2B5EF4-FFF2-40B4-BE49-F238E27FC236}">
                <a16:creationId xmlns:a16="http://schemas.microsoft.com/office/drawing/2014/main" id="{65D7BFC2-42CA-DF6E-8930-4E88686814C8}"/>
              </a:ext>
            </a:extLst>
          </p:cNvPr>
          <p:cNvSpPr txBox="1">
            <a:spLocks/>
          </p:cNvSpPr>
          <p:nvPr/>
        </p:nvSpPr>
        <p:spPr>
          <a:xfrm>
            <a:off x="1722187" y="1068637"/>
            <a:ext cx="9184511" cy="50236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en-IN" dirty="0"/>
          </a:p>
        </p:txBody>
      </p:sp>
      <p:sp>
        <p:nvSpPr>
          <p:cNvPr id="8" name="Title 1">
            <a:extLst>
              <a:ext uri="{FF2B5EF4-FFF2-40B4-BE49-F238E27FC236}">
                <a16:creationId xmlns:a16="http://schemas.microsoft.com/office/drawing/2014/main" id="{E111ED80-5141-E649-B35F-0B14C0490C5A}"/>
              </a:ext>
            </a:extLst>
          </p:cNvPr>
          <p:cNvSpPr txBox="1">
            <a:spLocks/>
          </p:cNvSpPr>
          <p:nvPr/>
        </p:nvSpPr>
        <p:spPr>
          <a:xfrm>
            <a:off x="4180843" y="560503"/>
            <a:ext cx="3830313" cy="8606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endParaRPr lang="en-IN" dirty="0"/>
          </a:p>
        </p:txBody>
      </p:sp>
      <p:sp>
        <p:nvSpPr>
          <p:cNvPr id="9" name="Subtitle 2">
            <a:extLst>
              <a:ext uri="{FF2B5EF4-FFF2-40B4-BE49-F238E27FC236}">
                <a16:creationId xmlns:a16="http://schemas.microsoft.com/office/drawing/2014/main" id="{5143B246-AEC3-45A0-5D3A-A6867843E46E}"/>
              </a:ext>
            </a:extLst>
          </p:cNvPr>
          <p:cNvSpPr txBox="1">
            <a:spLocks/>
          </p:cNvSpPr>
          <p:nvPr/>
        </p:nvSpPr>
        <p:spPr>
          <a:xfrm>
            <a:off x="1876423" y="914399"/>
            <a:ext cx="9184511" cy="55084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cap="all" dirty="0"/>
              <a:t>Betweenness centrality has diverse applications, and one notable use case is in the analysis of </a:t>
            </a:r>
            <a:r>
              <a:rPr lang="en-US" cap="all" dirty="0">
                <a:solidFill>
                  <a:schemeClr val="bg1"/>
                </a:solidFill>
              </a:rPr>
              <a:t>criminal or terrorist networks</a:t>
            </a:r>
            <a:r>
              <a:rPr lang="en-US" cap="all" dirty="0"/>
              <a:t>. Nodes with </a:t>
            </a:r>
            <a:r>
              <a:rPr lang="en-US" cap="all" dirty="0">
                <a:solidFill>
                  <a:schemeClr val="bg1"/>
                </a:solidFill>
              </a:rPr>
              <a:t>high betweenness centrality </a:t>
            </a:r>
            <a:r>
              <a:rPr lang="en-US" cap="all" dirty="0"/>
              <a:t>in such networks often indicate </a:t>
            </a:r>
            <a:r>
              <a:rPr lang="en-US" cap="all" dirty="0">
                <a:solidFill>
                  <a:schemeClr val="bg1"/>
                </a:solidFill>
              </a:rPr>
              <a:t>crucial or highly involved actors</a:t>
            </a:r>
            <a:r>
              <a:rPr lang="en-US" cap="all" dirty="0"/>
              <a:t>. </a:t>
            </a:r>
            <a:r>
              <a:rPr lang="en-US" cap="all" dirty="0">
                <a:solidFill>
                  <a:schemeClr val="bg1"/>
                </a:solidFill>
              </a:rPr>
              <a:t>These nodes exert control </a:t>
            </a:r>
            <a:r>
              <a:rPr lang="en-US" cap="all" dirty="0"/>
              <a:t>over the flow of data among different groups, serving as bridges for information dissemination. Nodes with high betweenness centrality </a:t>
            </a:r>
            <a:r>
              <a:rPr lang="en-US" cap="all" dirty="0">
                <a:solidFill>
                  <a:schemeClr val="bg1"/>
                </a:solidFill>
              </a:rPr>
              <a:t>hold favorable positions</a:t>
            </a:r>
            <a:r>
              <a:rPr lang="en-US" cap="all" dirty="0"/>
              <a:t> in the network, facilitating greater control over information propagation. As a consequence, they become potential single points of failure. </a:t>
            </a:r>
            <a:r>
              <a:rPr lang="en-US" cap="all" dirty="0">
                <a:solidFill>
                  <a:schemeClr val="bg1"/>
                </a:solidFill>
              </a:rPr>
              <a:t>Disrupting or removing these nodes </a:t>
            </a:r>
            <a:r>
              <a:rPr lang="en-US" cap="all" dirty="0"/>
              <a:t>can effectively hinder communication and disrupt the network’s operations.</a:t>
            </a:r>
            <a:endParaRPr lang="en-IN" cap="all" dirty="0"/>
          </a:p>
        </p:txBody>
      </p:sp>
    </p:spTree>
    <p:extLst>
      <p:ext uri="{BB962C8B-B14F-4D97-AF65-F5344CB8AC3E}">
        <p14:creationId xmlns:p14="http://schemas.microsoft.com/office/powerpoint/2010/main" val="3257649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8800-E073-8987-DD2F-934453AA292D}"/>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725B15A-47F0-AD08-DA53-4F22ADE5501E}"/>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8B846AEF-9070-C1EB-2232-ED6054EA6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747" y="-33050"/>
            <a:ext cx="12384748" cy="6891050"/>
          </a:xfrm>
          <a:prstGeom prst="rect">
            <a:avLst/>
          </a:prstGeom>
        </p:spPr>
      </p:pic>
    </p:spTree>
    <p:extLst>
      <p:ext uri="{BB962C8B-B14F-4D97-AF65-F5344CB8AC3E}">
        <p14:creationId xmlns:p14="http://schemas.microsoft.com/office/powerpoint/2010/main" val="2716169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6C9904-BCAA-A28C-637D-746284E67368}"/>
              </a:ext>
            </a:extLst>
          </p:cNvPr>
          <p:cNvSpPr txBox="1">
            <a:spLocks/>
          </p:cNvSpPr>
          <p:nvPr/>
        </p:nvSpPr>
        <p:spPr>
          <a:xfrm>
            <a:off x="4026608" y="119829"/>
            <a:ext cx="3872486" cy="9488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4800" dirty="0"/>
              <a:t>APPLICATIONS</a:t>
            </a:r>
          </a:p>
        </p:txBody>
      </p:sp>
      <p:sp>
        <p:nvSpPr>
          <p:cNvPr id="5" name="Subtitle 2">
            <a:extLst>
              <a:ext uri="{FF2B5EF4-FFF2-40B4-BE49-F238E27FC236}">
                <a16:creationId xmlns:a16="http://schemas.microsoft.com/office/drawing/2014/main" id="{BCD5E53B-3488-C219-C6EA-73E6B974F10F}"/>
              </a:ext>
            </a:extLst>
          </p:cNvPr>
          <p:cNvSpPr txBox="1">
            <a:spLocks/>
          </p:cNvSpPr>
          <p:nvPr/>
        </p:nvSpPr>
        <p:spPr>
          <a:xfrm>
            <a:off x="1722187" y="1068637"/>
            <a:ext cx="9184511" cy="50236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en-IN" dirty="0"/>
          </a:p>
        </p:txBody>
      </p:sp>
      <p:sp>
        <p:nvSpPr>
          <p:cNvPr id="6" name="Title 1">
            <a:extLst>
              <a:ext uri="{FF2B5EF4-FFF2-40B4-BE49-F238E27FC236}">
                <a16:creationId xmlns:a16="http://schemas.microsoft.com/office/drawing/2014/main" id="{F4166471-2AB1-3C5B-B83D-BDDE49C32D39}"/>
              </a:ext>
            </a:extLst>
          </p:cNvPr>
          <p:cNvSpPr txBox="1">
            <a:spLocks/>
          </p:cNvSpPr>
          <p:nvPr/>
        </p:nvSpPr>
        <p:spPr>
          <a:xfrm>
            <a:off x="4180843" y="560503"/>
            <a:ext cx="3830313" cy="8606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endParaRPr lang="en-IN" dirty="0"/>
          </a:p>
        </p:txBody>
      </p:sp>
      <p:sp>
        <p:nvSpPr>
          <p:cNvPr id="7" name="Subtitle 2">
            <a:extLst>
              <a:ext uri="{FF2B5EF4-FFF2-40B4-BE49-F238E27FC236}">
                <a16:creationId xmlns:a16="http://schemas.microsoft.com/office/drawing/2014/main" id="{13C5AB8F-D7AF-1533-58D2-6AAC30367C6E}"/>
              </a:ext>
            </a:extLst>
          </p:cNvPr>
          <p:cNvSpPr txBox="1">
            <a:spLocks/>
          </p:cNvSpPr>
          <p:nvPr/>
        </p:nvSpPr>
        <p:spPr>
          <a:xfrm>
            <a:off x="1876423" y="914399"/>
            <a:ext cx="9184511" cy="55084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en-IN" cap="all" dirty="0"/>
          </a:p>
        </p:txBody>
      </p:sp>
      <p:sp>
        <p:nvSpPr>
          <p:cNvPr id="10" name="Title 9">
            <a:extLst>
              <a:ext uri="{FF2B5EF4-FFF2-40B4-BE49-F238E27FC236}">
                <a16:creationId xmlns:a16="http://schemas.microsoft.com/office/drawing/2014/main" id="{E6E595CE-B77F-A73B-1975-636DC0081915}"/>
              </a:ext>
            </a:extLst>
          </p:cNvPr>
          <p:cNvSpPr>
            <a:spLocks noGrp="1"/>
          </p:cNvSpPr>
          <p:nvPr>
            <p:ph type="ctrTitle"/>
          </p:nvPr>
        </p:nvSpPr>
        <p:spPr>
          <a:xfrm flipV="1">
            <a:off x="1876424" y="1068637"/>
            <a:ext cx="8439153" cy="53726"/>
          </a:xfrm>
        </p:spPr>
        <p:txBody>
          <a:bodyPr>
            <a:normAutofit fontScale="90000"/>
          </a:bodyPr>
          <a:lstStyle/>
          <a:p>
            <a:endParaRPr lang="en-IN" dirty="0"/>
          </a:p>
        </p:txBody>
      </p:sp>
      <p:sp>
        <p:nvSpPr>
          <p:cNvPr id="11" name="Subtitle 10">
            <a:extLst>
              <a:ext uri="{FF2B5EF4-FFF2-40B4-BE49-F238E27FC236}">
                <a16:creationId xmlns:a16="http://schemas.microsoft.com/office/drawing/2014/main" id="{BCD83172-0C23-43B3-30BE-BA637EF8A909}"/>
              </a:ext>
            </a:extLst>
          </p:cNvPr>
          <p:cNvSpPr>
            <a:spLocks noGrp="1"/>
          </p:cNvSpPr>
          <p:nvPr>
            <p:ph type="subTitle" idx="1"/>
          </p:nvPr>
        </p:nvSpPr>
        <p:spPr>
          <a:xfrm>
            <a:off x="1876422" y="991517"/>
            <a:ext cx="9603154" cy="5508433"/>
          </a:xfrm>
        </p:spPr>
        <p:txBody>
          <a:bodyPr>
            <a:normAutofit lnSpcReduction="10000"/>
          </a:bodyPr>
          <a:lstStyle/>
          <a:p>
            <a:r>
              <a:rPr lang="en-US" sz="1800" b="1" dirty="0">
                <a:solidFill>
                  <a:schemeClr val="bg1"/>
                </a:solidFill>
                <a:effectLst/>
                <a:ea typeface="Arial Unicode MS"/>
                <a:cs typeface="Times New Roman" panose="02020603050405020304" pitchFamily="18" charset="0"/>
              </a:rPr>
              <a:t>Google's PageRank algorithm</a:t>
            </a:r>
            <a:r>
              <a:rPr lang="en-US" sz="1800" dirty="0">
                <a:solidFill>
                  <a:schemeClr val="bg1"/>
                </a:solidFill>
                <a:effectLst/>
                <a:ea typeface="Arial Unicode MS"/>
                <a:cs typeface="Times New Roman" panose="02020603050405020304" pitchFamily="18" charset="0"/>
              </a:rPr>
              <a:t> </a:t>
            </a:r>
            <a:r>
              <a:rPr lang="en-US" sz="1800" dirty="0">
                <a:solidFill>
                  <a:schemeClr val="tx1"/>
                </a:solidFill>
                <a:effectLst/>
                <a:ea typeface="Arial Unicode MS"/>
                <a:cs typeface="Times New Roman" panose="02020603050405020304" pitchFamily="18" charset="0"/>
              </a:rPr>
              <a:t>uses eigenvector centrality to </a:t>
            </a:r>
            <a:r>
              <a:rPr lang="en-US" sz="1800" dirty="0">
                <a:solidFill>
                  <a:schemeClr val="bg1"/>
                </a:solidFill>
                <a:effectLst/>
                <a:ea typeface="Arial Unicode MS"/>
                <a:cs typeface="Times New Roman" panose="02020603050405020304" pitchFamily="18" charset="0"/>
              </a:rPr>
              <a:t>rank web pages </a:t>
            </a:r>
            <a:r>
              <a:rPr lang="en-US" sz="1800" dirty="0">
                <a:solidFill>
                  <a:schemeClr val="tx1"/>
                </a:solidFill>
                <a:effectLst/>
                <a:ea typeface="Arial Unicode MS"/>
                <a:cs typeface="Times New Roman" panose="02020603050405020304" pitchFamily="18" charset="0"/>
              </a:rPr>
              <a:t>in order of their importance. The idea behind PageRank is that </a:t>
            </a:r>
            <a:r>
              <a:rPr lang="en-US" sz="1800" dirty="0">
                <a:solidFill>
                  <a:schemeClr val="bg1"/>
                </a:solidFill>
                <a:effectLst/>
                <a:ea typeface="Arial Unicode MS"/>
                <a:cs typeface="Times New Roman" panose="02020603050405020304" pitchFamily="18" charset="0"/>
              </a:rPr>
              <a:t>a web page is considered important if it is linked to by other important web pages</a:t>
            </a:r>
            <a:r>
              <a:rPr lang="en-US" sz="1800" dirty="0">
                <a:solidFill>
                  <a:schemeClr val="tx1"/>
                </a:solidFill>
                <a:effectLst/>
                <a:ea typeface="Arial Unicode MS"/>
                <a:cs typeface="Times New Roman" panose="02020603050405020304" pitchFamily="18" charset="0"/>
              </a:rPr>
              <a:t>. It treats the web as a directed graph, where each web page is a node and the links between them are the edges.</a:t>
            </a:r>
            <a:br>
              <a:rPr lang="en-US" sz="1800" dirty="0">
                <a:solidFill>
                  <a:schemeClr val="tx1"/>
                </a:solidFill>
                <a:effectLst/>
                <a:ea typeface="Georgia" panose="02040502050405020303" pitchFamily="18" charset="0"/>
                <a:cs typeface="Georgia" panose="02040502050405020303" pitchFamily="18" charset="0"/>
              </a:rPr>
            </a:br>
            <a:br>
              <a:rPr lang="en-US" sz="1800" dirty="0">
                <a:solidFill>
                  <a:schemeClr val="tx1"/>
                </a:solidFill>
                <a:effectLst/>
                <a:ea typeface="Georgia" panose="02040502050405020303" pitchFamily="18" charset="0"/>
                <a:cs typeface="Georgia" panose="02040502050405020303" pitchFamily="18" charset="0"/>
              </a:rPr>
            </a:br>
            <a:r>
              <a:rPr lang="en-US" sz="1800" dirty="0">
                <a:solidFill>
                  <a:schemeClr val="tx1"/>
                </a:solidFill>
                <a:effectLst/>
                <a:ea typeface="Arial Unicode MS"/>
                <a:cs typeface="Times New Roman" panose="02020603050405020304" pitchFamily="18" charset="0"/>
              </a:rPr>
              <a:t>The PageRank algorithm starts by </a:t>
            </a:r>
            <a:r>
              <a:rPr lang="en-US" sz="1800" dirty="0">
                <a:solidFill>
                  <a:schemeClr val="bg1"/>
                </a:solidFill>
                <a:effectLst/>
                <a:ea typeface="Arial Unicode MS"/>
                <a:cs typeface="Times New Roman" panose="02020603050405020304" pitchFamily="18" charset="0"/>
              </a:rPr>
              <a:t>assigning an initial score to each web page</a:t>
            </a:r>
            <a:r>
              <a:rPr lang="en-US" sz="1800" dirty="0">
                <a:solidFill>
                  <a:schemeClr val="tx1"/>
                </a:solidFill>
                <a:effectLst/>
                <a:ea typeface="Arial Unicode MS"/>
                <a:cs typeface="Times New Roman" panose="02020603050405020304" pitchFamily="18" charset="0"/>
              </a:rPr>
              <a:t>. These scores are then </a:t>
            </a:r>
            <a:r>
              <a:rPr lang="en-US" sz="1800" dirty="0">
                <a:solidFill>
                  <a:schemeClr val="bg1"/>
                </a:solidFill>
                <a:effectLst/>
                <a:ea typeface="Arial Unicode MS"/>
                <a:cs typeface="Times New Roman" panose="02020603050405020304" pitchFamily="18" charset="0"/>
              </a:rPr>
              <a:t>updated iteratively</a:t>
            </a:r>
            <a:r>
              <a:rPr lang="en-US" sz="1800" dirty="0">
                <a:solidFill>
                  <a:schemeClr val="tx1"/>
                </a:solidFill>
                <a:effectLst/>
                <a:ea typeface="Arial Unicode MS"/>
                <a:cs typeface="Times New Roman" panose="02020603050405020304" pitchFamily="18" charset="0"/>
              </a:rPr>
              <a:t> based on the scores of the pages that link to them. The update process involves </a:t>
            </a:r>
            <a:r>
              <a:rPr lang="en-US" sz="1800" dirty="0">
                <a:solidFill>
                  <a:schemeClr val="bg1"/>
                </a:solidFill>
                <a:effectLst/>
                <a:ea typeface="Arial Unicode MS"/>
                <a:cs typeface="Times New Roman" panose="02020603050405020304" pitchFamily="18" charset="0"/>
              </a:rPr>
              <a:t>calculating the eigenvector centrality of each page</a:t>
            </a:r>
            <a:r>
              <a:rPr lang="en-US" sz="1800" dirty="0">
                <a:solidFill>
                  <a:schemeClr val="tx1"/>
                </a:solidFill>
                <a:effectLst/>
                <a:ea typeface="Arial Unicode MS"/>
                <a:cs typeface="Times New Roman" panose="02020603050405020304" pitchFamily="18" charset="0"/>
              </a:rPr>
              <a:t>, considering both the incoming and outgoing links.</a:t>
            </a:r>
            <a:br>
              <a:rPr lang="en-US" sz="1800" dirty="0">
                <a:solidFill>
                  <a:schemeClr val="tx1"/>
                </a:solidFill>
                <a:effectLst/>
                <a:ea typeface="Georgia" panose="02040502050405020303" pitchFamily="18" charset="0"/>
                <a:cs typeface="Georgia" panose="02040502050405020303" pitchFamily="18" charset="0"/>
              </a:rPr>
            </a:br>
            <a:br>
              <a:rPr lang="en-US" sz="1800" dirty="0">
                <a:solidFill>
                  <a:schemeClr val="tx1"/>
                </a:solidFill>
                <a:effectLst/>
                <a:ea typeface="Georgia" panose="02040502050405020303" pitchFamily="18" charset="0"/>
                <a:cs typeface="Georgia" panose="02040502050405020303" pitchFamily="18" charset="0"/>
              </a:rPr>
            </a:br>
            <a:r>
              <a:rPr lang="en-US" sz="1800" dirty="0">
                <a:solidFill>
                  <a:schemeClr val="tx1"/>
                </a:solidFill>
                <a:effectLst/>
                <a:ea typeface="Arial Unicode MS"/>
                <a:cs typeface="Times New Roman" panose="02020603050405020304" pitchFamily="18" charset="0"/>
              </a:rPr>
              <a:t>In terms of linear algebra, the PageRank algorithm represents the </a:t>
            </a:r>
            <a:r>
              <a:rPr lang="en-US" sz="1800" dirty="0">
                <a:solidFill>
                  <a:schemeClr val="bg1"/>
                </a:solidFill>
                <a:effectLst/>
                <a:ea typeface="Arial Unicode MS"/>
                <a:cs typeface="Times New Roman" panose="02020603050405020304" pitchFamily="18" charset="0"/>
              </a:rPr>
              <a:t>web graph as a stochastic matrix</a:t>
            </a:r>
            <a:r>
              <a:rPr lang="en-US" sz="1800" dirty="0">
                <a:solidFill>
                  <a:schemeClr val="tx1"/>
                </a:solidFill>
                <a:effectLst/>
                <a:ea typeface="Arial Unicode MS"/>
                <a:cs typeface="Times New Roman" panose="02020603050405020304" pitchFamily="18" charset="0"/>
              </a:rPr>
              <a:t>, typically referred to as the </a:t>
            </a:r>
            <a:r>
              <a:rPr lang="en-US" sz="1800" dirty="0">
                <a:solidFill>
                  <a:schemeClr val="bg1"/>
                </a:solidFill>
                <a:effectLst/>
                <a:ea typeface="Arial Unicode MS"/>
                <a:cs typeface="Times New Roman" panose="02020603050405020304" pitchFamily="18" charset="0"/>
              </a:rPr>
              <a:t>transition matrix</a:t>
            </a:r>
            <a:r>
              <a:rPr lang="en-US" sz="1800" dirty="0">
                <a:solidFill>
                  <a:schemeClr val="tx1"/>
                </a:solidFill>
                <a:effectLst/>
                <a:ea typeface="Arial Unicode MS"/>
                <a:cs typeface="Times New Roman" panose="02020603050405020304" pitchFamily="18" charset="0"/>
              </a:rPr>
              <a:t>. This matrix describes the probability of transitioning from one page to another through a link. The PageRank scores of the pages are obtained by finding the principal eigenvector of this transition matrix.</a:t>
            </a:r>
            <a:br>
              <a:rPr lang="en-US" sz="1800" dirty="0">
                <a:solidFill>
                  <a:schemeClr val="tx1"/>
                </a:solidFill>
                <a:effectLst/>
                <a:ea typeface="Georgia" panose="02040502050405020303" pitchFamily="18" charset="0"/>
                <a:cs typeface="Georgia" panose="02040502050405020303" pitchFamily="18" charset="0"/>
              </a:rPr>
            </a:br>
            <a:endParaRPr lang="en-IN" dirty="0">
              <a:solidFill>
                <a:schemeClr val="tx1"/>
              </a:solidFill>
            </a:endParaRPr>
          </a:p>
        </p:txBody>
      </p:sp>
    </p:spTree>
    <p:extLst>
      <p:ext uri="{BB962C8B-B14F-4D97-AF65-F5344CB8AC3E}">
        <p14:creationId xmlns:p14="http://schemas.microsoft.com/office/powerpoint/2010/main" val="1060216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53CA36-7E15-00C8-462D-8D08FC94400E}"/>
              </a:ext>
            </a:extLst>
          </p:cNvPr>
          <p:cNvSpPr txBox="1">
            <a:spLocks/>
          </p:cNvSpPr>
          <p:nvPr/>
        </p:nvSpPr>
        <p:spPr>
          <a:xfrm>
            <a:off x="4026608" y="119829"/>
            <a:ext cx="3872486" cy="9488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4800" dirty="0"/>
              <a:t>APPLICATIONS</a:t>
            </a:r>
          </a:p>
        </p:txBody>
      </p:sp>
      <p:sp>
        <p:nvSpPr>
          <p:cNvPr id="5" name="Subtitle 2">
            <a:extLst>
              <a:ext uri="{FF2B5EF4-FFF2-40B4-BE49-F238E27FC236}">
                <a16:creationId xmlns:a16="http://schemas.microsoft.com/office/drawing/2014/main" id="{08F0730D-80CA-8EAA-678A-813B1D17DFDD}"/>
              </a:ext>
            </a:extLst>
          </p:cNvPr>
          <p:cNvSpPr txBox="1">
            <a:spLocks/>
          </p:cNvSpPr>
          <p:nvPr/>
        </p:nvSpPr>
        <p:spPr>
          <a:xfrm>
            <a:off x="1722187" y="1068637"/>
            <a:ext cx="9184511" cy="50236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en-IN" dirty="0"/>
          </a:p>
        </p:txBody>
      </p:sp>
      <p:sp>
        <p:nvSpPr>
          <p:cNvPr id="6" name="Title 1">
            <a:extLst>
              <a:ext uri="{FF2B5EF4-FFF2-40B4-BE49-F238E27FC236}">
                <a16:creationId xmlns:a16="http://schemas.microsoft.com/office/drawing/2014/main" id="{4A180013-B70E-6376-FD26-A1C2F0367C1D}"/>
              </a:ext>
            </a:extLst>
          </p:cNvPr>
          <p:cNvSpPr txBox="1">
            <a:spLocks/>
          </p:cNvSpPr>
          <p:nvPr/>
        </p:nvSpPr>
        <p:spPr>
          <a:xfrm>
            <a:off x="4180843" y="560503"/>
            <a:ext cx="3830313" cy="8606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endParaRPr lang="en-IN" dirty="0"/>
          </a:p>
        </p:txBody>
      </p:sp>
      <p:sp>
        <p:nvSpPr>
          <p:cNvPr id="7" name="Subtitle 2">
            <a:extLst>
              <a:ext uri="{FF2B5EF4-FFF2-40B4-BE49-F238E27FC236}">
                <a16:creationId xmlns:a16="http://schemas.microsoft.com/office/drawing/2014/main" id="{096DF467-73A7-0C6E-7A11-9EABF4AA0EF9}"/>
              </a:ext>
            </a:extLst>
          </p:cNvPr>
          <p:cNvSpPr txBox="1">
            <a:spLocks/>
          </p:cNvSpPr>
          <p:nvPr/>
        </p:nvSpPr>
        <p:spPr>
          <a:xfrm>
            <a:off x="1876423" y="914399"/>
            <a:ext cx="9184511" cy="55084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en-IN" cap="all" dirty="0"/>
          </a:p>
        </p:txBody>
      </p:sp>
      <p:sp>
        <p:nvSpPr>
          <p:cNvPr id="8" name="Subtitle 10">
            <a:extLst>
              <a:ext uri="{FF2B5EF4-FFF2-40B4-BE49-F238E27FC236}">
                <a16:creationId xmlns:a16="http://schemas.microsoft.com/office/drawing/2014/main" id="{A4A71403-BA94-B301-987E-C95CE68F9F37}"/>
              </a:ext>
            </a:extLst>
          </p:cNvPr>
          <p:cNvSpPr txBox="1">
            <a:spLocks/>
          </p:cNvSpPr>
          <p:nvPr/>
        </p:nvSpPr>
        <p:spPr>
          <a:xfrm>
            <a:off x="1876422" y="991517"/>
            <a:ext cx="9603154" cy="55084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en-IN" dirty="0"/>
          </a:p>
        </p:txBody>
      </p:sp>
      <p:sp>
        <p:nvSpPr>
          <p:cNvPr id="9" name="TextBox 8">
            <a:extLst>
              <a:ext uri="{FF2B5EF4-FFF2-40B4-BE49-F238E27FC236}">
                <a16:creationId xmlns:a16="http://schemas.microsoft.com/office/drawing/2014/main" id="{A53054D0-6B58-E1B3-DA53-5CEDA0FF4E3D}"/>
              </a:ext>
            </a:extLst>
          </p:cNvPr>
          <p:cNvSpPr txBox="1"/>
          <p:nvPr/>
        </p:nvSpPr>
        <p:spPr>
          <a:xfrm>
            <a:off x="1421176" y="1255923"/>
            <a:ext cx="9386371" cy="4247317"/>
          </a:xfrm>
          <a:prstGeom prst="rect">
            <a:avLst/>
          </a:prstGeom>
          <a:noFill/>
        </p:spPr>
        <p:txBody>
          <a:bodyPr wrap="square" rtlCol="0">
            <a:spAutoFit/>
          </a:bodyPr>
          <a:lstStyle/>
          <a:p>
            <a:r>
              <a:rPr lang="en-US" sz="1800" cap="all" dirty="0">
                <a:effectLst/>
                <a:ea typeface="Arial Unicode MS"/>
                <a:cs typeface="Times New Roman" panose="02020603050405020304" pitchFamily="18" charset="0"/>
              </a:rPr>
              <a:t>The eigenvector corresponding to the </a:t>
            </a:r>
            <a:r>
              <a:rPr lang="en-US" sz="1800" cap="all" dirty="0">
                <a:solidFill>
                  <a:schemeClr val="bg1"/>
                </a:solidFill>
                <a:effectLst/>
                <a:ea typeface="Arial Unicode MS"/>
                <a:cs typeface="Times New Roman" panose="02020603050405020304" pitchFamily="18" charset="0"/>
              </a:rPr>
              <a:t>principal eigenvalue</a:t>
            </a:r>
            <a:r>
              <a:rPr lang="en-US" sz="1800" cap="all" dirty="0">
                <a:effectLst/>
                <a:ea typeface="Arial Unicode MS"/>
                <a:cs typeface="Times New Roman" panose="02020603050405020304" pitchFamily="18" charset="0"/>
              </a:rPr>
              <a:t> represents the stationary distribution of the random walk on the web graph. The PageRank scores are essentially the elements of this eigenvector, </a:t>
            </a:r>
            <a:r>
              <a:rPr lang="en-US" sz="1800" cap="all" dirty="0">
                <a:solidFill>
                  <a:schemeClr val="bg1"/>
                </a:solidFill>
                <a:effectLst/>
                <a:ea typeface="Arial Unicode MS"/>
                <a:cs typeface="Times New Roman" panose="02020603050405020304" pitchFamily="18" charset="0"/>
              </a:rPr>
              <a:t>indicating the relative importance or popularity</a:t>
            </a:r>
            <a:r>
              <a:rPr lang="en-US" sz="1800" cap="all" dirty="0">
                <a:effectLst/>
                <a:ea typeface="Arial Unicode MS"/>
                <a:cs typeface="Times New Roman" panose="02020603050405020304" pitchFamily="18" charset="0"/>
              </a:rPr>
              <a:t> of each page in the network.</a:t>
            </a:r>
            <a:br>
              <a:rPr lang="en-US" sz="1800" cap="all" dirty="0">
                <a:effectLst/>
                <a:ea typeface="Georgia" panose="02040502050405020303" pitchFamily="18" charset="0"/>
                <a:cs typeface="Georgia" panose="02040502050405020303" pitchFamily="18" charset="0"/>
              </a:rPr>
            </a:br>
            <a:br>
              <a:rPr lang="en-US" sz="1800" cap="all" dirty="0">
                <a:effectLst/>
                <a:ea typeface="Georgia" panose="02040502050405020303" pitchFamily="18" charset="0"/>
                <a:cs typeface="Georgia" panose="02040502050405020303" pitchFamily="18" charset="0"/>
              </a:rPr>
            </a:br>
            <a:r>
              <a:rPr lang="en-US" sz="1800" cap="all" dirty="0">
                <a:effectLst/>
                <a:ea typeface="Arial Unicode MS"/>
                <a:cs typeface="Times New Roman" panose="02020603050405020304" pitchFamily="18" charset="0"/>
              </a:rPr>
              <a:t>By utilizing eigenvector centrality, Google's PageRank algorithm considers the global structure of the web graph and determines the importance of a page based on its </a:t>
            </a:r>
            <a:r>
              <a:rPr lang="en-US" sz="1800" cap="all" dirty="0">
                <a:solidFill>
                  <a:schemeClr val="bg1"/>
                </a:solidFill>
                <a:effectLst/>
                <a:ea typeface="Arial Unicode MS"/>
                <a:cs typeface="Times New Roman" panose="02020603050405020304" pitchFamily="18" charset="0"/>
              </a:rPr>
              <a:t>connections to other important pages</a:t>
            </a:r>
            <a:r>
              <a:rPr lang="en-US" sz="1800" cap="all" dirty="0">
                <a:effectLst/>
                <a:ea typeface="Arial Unicode MS"/>
                <a:cs typeface="Times New Roman" panose="02020603050405020304" pitchFamily="18" charset="0"/>
              </a:rPr>
              <a:t>. This approach helps in ranking web pages and determining their </a:t>
            </a:r>
            <a:r>
              <a:rPr lang="en-US" sz="1800" cap="all" dirty="0">
                <a:solidFill>
                  <a:schemeClr val="bg1"/>
                </a:solidFill>
                <a:effectLst/>
                <a:ea typeface="Arial Unicode MS"/>
                <a:cs typeface="Times New Roman" panose="02020603050405020304" pitchFamily="18" charset="0"/>
              </a:rPr>
              <a:t>relevance for search engine results</a:t>
            </a:r>
            <a:r>
              <a:rPr lang="en-US" sz="1800" cap="all" dirty="0">
                <a:effectLst/>
                <a:ea typeface="Arial Unicode MS"/>
                <a:cs typeface="Times New Roman" panose="02020603050405020304" pitchFamily="18" charset="0"/>
              </a:rPr>
              <a:t>.</a:t>
            </a:r>
            <a:br>
              <a:rPr lang="en-US" sz="1800" cap="all" dirty="0">
                <a:effectLst/>
                <a:ea typeface="Georgia" panose="02040502050405020303" pitchFamily="18" charset="0"/>
                <a:cs typeface="Georgia" panose="02040502050405020303" pitchFamily="18" charset="0"/>
              </a:rPr>
            </a:br>
            <a:br>
              <a:rPr lang="en-US" sz="1800" cap="all" dirty="0">
                <a:effectLst/>
                <a:ea typeface="Georgia" panose="02040502050405020303" pitchFamily="18" charset="0"/>
                <a:cs typeface="Georgia" panose="02040502050405020303" pitchFamily="18" charset="0"/>
              </a:rPr>
            </a:br>
            <a:r>
              <a:rPr lang="en-US" sz="1800" cap="all" dirty="0">
                <a:effectLst/>
                <a:ea typeface="Arial Unicode MS"/>
                <a:cs typeface="Times New Roman" panose="02020603050405020304" pitchFamily="18" charset="0"/>
              </a:rPr>
              <a:t>Overall, eigenvector centrality and the concepts from linear algebra play a crucial role in Google's PageRank algorithm by providing a mathematical framework to assess and rank the importance of web pages in a network of interconnected links.</a:t>
            </a:r>
            <a:br>
              <a:rPr lang="en-US" sz="1800" cap="all" dirty="0">
                <a:effectLst/>
                <a:ea typeface="Georgia" panose="02040502050405020303" pitchFamily="18" charset="0"/>
                <a:cs typeface="Georgia" panose="02040502050405020303" pitchFamily="18" charset="0"/>
              </a:rPr>
            </a:br>
            <a:endParaRPr lang="en-IN" cap="all" dirty="0"/>
          </a:p>
        </p:txBody>
      </p:sp>
    </p:spTree>
    <p:extLst>
      <p:ext uri="{BB962C8B-B14F-4D97-AF65-F5344CB8AC3E}">
        <p14:creationId xmlns:p14="http://schemas.microsoft.com/office/powerpoint/2010/main" val="831163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2C414-744A-1562-0567-CC9439FDE1B9}"/>
              </a:ext>
            </a:extLst>
          </p:cNvPr>
          <p:cNvSpPr>
            <a:spLocks noGrp="1"/>
          </p:cNvSpPr>
          <p:nvPr>
            <p:ph type="title"/>
          </p:nvPr>
        </p:nvSpPr>
        <p:spPr>
          <a:xfrm>
            <a:off x="4419265" y="538776"/>
            <a:ext cx="3353469" cy="1056046"/>
          </a:xfrm>
        </p:spPr>
        <p:txBody>
          <a:bodyPr>
            <a:normAutofit/>
          </a:bodyPr>
          <a:lstStyle/>
          <a:p>
            <a:r>
              <a:rPr lang="en-IN" dirty="0"/>
              <a:t>Team number 9</a:t>
            </a:r>
          </a:p>
        </p:txBody>
      </p:sp>
      <p:sp>
        <p:nvSpPr>
          <p:cNvPr id="3" name="Content Placeholder 2">
            <a:extLst>
              <a:ext uri="{FF2B5EF4-FFF2-40B4-BE49-F238E27FC236}">
                <a16:creationId xmlns:a16="http://schemas.microsoft.com/office/drawing/2014/main" id="{7B05C6BA-2DA9-F9EA-907F-E7FE8197026F}"/>
              </a:ext>
            </a:extLst>
          </p:cNvPr>
          <p:cNvSpPr>
            <a:spLocks noGrp="1"/>
          </p:cNvSpPr>
          <p:nvPr>
            <p:ph idx="1"/>
          </p:nvPr>
        </p:nvSpPr>
        <p:spPr>
          <a:xfrm>
            <a:off x="1152429" y="1594822"/>
            <a:ext cx="10062742" cy="4196379"/>
          </a:xfrm>
        </p:spPr>
        <p:txBody>
          <a:bodyPr/>
          <a:lstStyle/>
          <a:p>
            <a:pPr algn="ctr"/>
            <a:r>
              <a:rPr lang="en-IN" cap="all" dirty="0" err="1"/>
              <a:t>Gargie</a:t>
            </a:r>
            <a:r>
              <a:rPr lang="en-IN" cap="all" dirty="0"/>
              <a:t> Tambe – </a:t>
            </a:r>
            <a:r>
              <a:rPr lang="en-IN" b="0" i="0" u="none" strike="noStrike" cap="all" dirty="0">
                <a:effectLst/>
                <a:latin typeface="Calibri" panose="020F0502020204030204" pitchFamily="34" charset="0"/>
                <a:ea typeface="Calibri" panose="020F0502020204030204" pitchFamily="34" charset="0"/>
                <a:cs typeface="Calibri" panose="020F0502020204030204" pitchFamily="34" charset="0"/>
              </a:rPr>
              <a:t>2022111008</a:t>
            </a:r>
            <a:r>
              <a:rPr lang="en-IN" b="0" i="0" u="none" strike="noStrike" cap="all" dirty="0">
                <a:effectLst/>
              </a:rPr>
              <a:t> - </a:t>
            </a:r>
            <a:r>
              <a:rPr lang="en-US" cap="all" dirty="0"/>
              <a:t>Worked on Degree Centrality and designed the mid-report, end-report</a:t>
            </a:r>
            <a:br>
              <a:rPr lang="en-US" cap="all" dirty="0"/>
            </a:br>
            <a:endParaRPr lang="en-US" cap="all" dirty="0"/>
          </a:p>
          <a:p>
            <a:pPr algn="ctr"/>
            <a:r>
              <a:rPr lang="en-US" cap="all" dirty="0"/>
              <a:t>Chetan Krishna – </a:t>
            </a:r>
            <a:r>
              <a:rPr lang="en-IN" b="0" i="0" u="none" strike="noStrike" cap="all" dirty="0">
                <a:effectLst/>
                <a:latin typeface="Calibri" panose="020F0502020204030204" pitchFamily="34" charset="0"/>
              </a:rPr>
              <a:t>2022102047 - </a:t>
            </a:r>
            <a:r>
              <a:rPr lang="en-IN" cap="all" dirty="0"/>
              <a:t>Worked on Eigen-Vector Centrality</a:t>
            </a:r>
          </a:p>
          <a:p>
            <a:pPr algn="ctr"/>
            <a:endParaRPr lang="en-IN" cap="all" dirty="0"/>
          </a:p>
          <a:p>
            <a:pPr algn="ctr"/>
            <a:r>
              <a:rPr lang="en-IN" cap="all" dirty="0"/>
              <a:t>Asish Bharadwaj – 2022101100 – Worked on Betweenness Centrality and presentation</a:t>
            </a:r>
          </a:p>
        </p:txBody>
      </p:sp>
    </p:spTree>
    <p:extLst>
      <p:ext uri="{BB962C8B-B14F-4D97-AF65-F5344CB8AC3E}">
        <p14:creationId xmlns:p14="http://schemas.microsoft.com/office/powerpoint/2010/main" val="39569430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D2A83-3548-8FA7-323A-19573B685EE3}"/>
              </a:ext>
            </a:extLst>
          </p:cNvPr>
          <p:cNvSpPr>
            <a:spLocks noGrp="1"/>
          </p:cNvSpPr>
          <p:nvPr>
            <p:ph type="title"/>
          </p:nvPr>
        </p:nvSpPr>
        <p:spPr>
          <a:xfrm>
            <a:off x="4294742" y="2602734"/>
            <a:ext cx="3602515" cy="1652531"/>
          </a:xfrm>
        </p:spPr>
        <p:txBody>
          <a:bodyPr/>
          <a:lstStyle/>
          <a:p>
            <a:pPr algn="ctr"/>
            <a:r>
              <a:rPr lang="en-IN" dirty="0" err="1"/>
              <a:t>THANk</a:t>
            </a:r>
            <a:r>
              <a:rPr lang="en-IN" dirty="0"/>
              <a:t> you</a:t>
            </a:r>
          </a:p>
        </p:txBody>
      </p:sp>
    </p:spTree>
    <p:extLst>
      <p:ext uri="{BB962C8B-B14F-4D97-AF65-F5344CB8AC3E}">
        <p14:creationId xmlns:p14="http://schemas.microsoft.com/office/powerpoint/2010/main" val="530605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C1C7-19E5-058C-B9F8-345C5C0C1B0D}"/>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5544C386-AFC5-1C05-6400-365975716ACB}"/>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056992F9-7434-B6E0-811C-05AA672BC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4" y="0"/>
            <a:ext cx="12207874" cy="6849093"/>
          </a:xfrm>
          <a:prstGeom prst="rect">
            <a:avLst/>
          </a:prstGeom>
        </p:spPr>
      </p:pic>
    </p:spTree>
    <p:extLst>
      <p:ext uri="{BB962C8B-B14F-4D97-AF65-F5344CB8AC3E}">
        <p14:creationId xmlns:p14="http://schemas.microsoft.com/office/powerpoint/2010/main" val="3951515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552E-512B-A0D5-7007-40F13A6B19D6}"/>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8A8D6364-75EE-E432-B893-2E6981745FD1}"/>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C651063D-0443-2C4E-8280-D1144020E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74" y="-66100"/>
            <a:ext cx="12501352" cy="6984718"/>
          </a:xfrm>
          <a:prstGeom prst="rect">
            <a:avLst/>
          </a:prstGeom>
        </p:spPr>
      </p:pic>
    </p:spTree>
    <p:extLst>
      <p:ext uri="{BB962C8B-B14F-4D97-AF65-F5344CB8AC3E}">
        <p14:creationId xmlns:p14="http://schemas.microsoft.com/office/powerpoint/2010/main" val="382020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8A294-F9B7-EB8B-73E3-9F5F8467F909}"/>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3BA83F8C-8E81-1314-95E7-E834F28A622D}"/>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30B1169A-75C5-ED53-C24E-749DFFC46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24" y="-33052"/>
            <a:ext cx="12397510" cy="6891051"/>
          </a:xfrm>
          <a:prstGeom prst="rect">
            <a:avLst/>
          </a:prstGeom>
        </p:spPr>
      </p:pic>
    </p:spTree>
    <p:extLst>
      <p:ext uri="{BB962C8B-B14F-4D97-AF65-F5344CB8AC3E}">
        <p14:creationId xmlns:p14="http://schemas.microsoft.com/office/powerpoint/2010/main" val="3700035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39B3-E25B-70BE-673F-7FF64D1C22C0}"/>
              </a:ext>
            </a:extLst>
          </p:cNvPr>
          <p:cNvSpPr>
            <a:spLocks noGrp="1"/>
          </p:cNvSpPr>
          <p:nvPr>
            <p:ph type="title"/>
          </p:nvPr>
        </p:nvSpPr>
        <p:spPr>
          <a:xfrm>
            <a:off x="2590800" y="500742"/>
            <a:ext cx="7010400" cy="740229"/>
          </a:xfrm>
        </p:spPr>
        <p:txBody>
          <a:bodyPr>
            <a:normAutofit/>
          </a:bodyPr>
          <a:lstStyle/>
          <a:p>
            <a:r>
              <a:rPr lang="en-US" dirty="0"/>
              <a:t>Definition of degree centrality</a:t>
            </a:r>
            <a:endParaRPr lang="en-IN" dirty="0"/>
          </a:p>
        </p:txBody>
      </p:sp>
      <p:sp>
        <p:nvSpPr>
          <p:cNvPr id="3" name="Content Placeholder 2">
            <a:extLst>
              <a:ext uri="{FF2B5EF4-FFF2-40B4-BE49-F238E27FC236}">
                <a16:creationId xmlns:a16="http://schemas.microsoft.com/office/drawing/2014/main" id="{490B6847-A4BD-8CDC-1A90-DD70D00BBCD8}"/>
              </a:ext>
            </a:extLst>
          </p:cNvPr>
          <p:cNvSpPr>
            <a:spLocks noGrp="1"/>
          </p:cNvSpPr>
          <p:nvPr>
            <p:ph idx="1"/>
          </p:nvPr>
        </p:nvSpPr>
        <p:spPr>
          <a:xfrm>
            <a:off x="1261156" y="1360714"/>
            <a:ext cx="9994674" cy="4158343"/>
          </a:xfrm>
        </p:spPr>
        <p:txBody>
          <a:bodyPr/>
          <a:lstStyle/>
          <a:p>
            <a:pPr marL="0" indent="0" algn="ctr">
              <a:buNone/>
            </a:pPr>
            <a:r>
              <a:rPr lang="en-US" cap="all" dirty="0"/>
              <a:t>Degree centrality is a fundamental measure in network analysis that quantifies the importance of a node within a graph </a:t>
            </a:r>
            <a:r>
              <a:rPr lang="en-US" cap="all" dirty="0">
                <a:solidFill>
                  <a:srgbClr val="002060"/>
                </a:solidFill>
              </a:rPr>
              <a:t>based on its degree</a:t>
            </a:r>
            <a:r>
              <a:rPr lang="en-US" cap="all" dirty="0"/>
              <a:t>, which represents the </a:t>
            </a:r>
            <a:r>
              <a:rPr lang="en-US" cap="all" dirty="0">
                <a:solidFill>
                  <a:srgbClr val="002060"/>
                </a:solidFill>
              </a:rPr>
              <a:t>number of connections </a:t>
            </a:r>
            <a:r>
              <a:rPr lang="en-US" cap="all" dirty="0"/>
              <a:t>it has to other nodes.</a:t>
            </a:r>
            <a:br>
              <a:rPr lang="en-US" cap="all" dirty="0"/>
            </a:br>
            <a:br>
              <a:rPr lang="en-US" cap="all" dirty="0"/>
            </a:br>
            <a:r>
              <a:rPr lang="en-US" cap="all" dirty="0"/>
              <a:t> It serves as a simple and intuitive indicator of node prominence, with nodes having a </a:t>
            </a:r>
            <a:r>
              <a:rPr lang="en-US" cap="all" dirty="0">
                <a:solidFill>
                  <a:srgbClr val="002060"/>
                </a:solidFill>
              </a:rPr>
              <a:t>higher degree of centrality</a:t>
            </a:r>
            <a:r>
              <a:rPr lang="en-US" cap="all" dirty="0"/>
              <a:t> considered </a:t>
            </a:r>
            <a:r>
              <a:rPr lang="en-US" cap="all" dirty="0">
                <a:solidFill>
                  <a:srgbClr val="002060"/>
                </a:solidFill>
              </a:rPr>
              <a:t>more central or influential</a:t>
            </a:r>
            <a:r>
              <a:rPr lang="en-US" cap="all" dirty="0"/>
              <a:t> in the network.</a:t>
            </a:r>
            <a:endParaRPr lang="en-IN" cap="all" dirty="0"/>
          </a:p>
        </p:txBody>
      </p:sp>
    </p:spTree>
    <p:extLst>
      <p:ext uri="{BB962C8B-B14F-4D97-AF65-F5344CB8AC3E}">
        <p14:creationId xmlns:p14="http://schemas.microsoft.com/office/powerpoint/2010/main" val="2675894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4EB92-03D8-4B6C-2A0E-42BC393EDB7D}"/>
              </a:ext>
            </a:extLst>
          </p:cNvPr>
          <p:cNvSpPr>
            <a:spLocks noGrp="1"/>
          </p:cNvSpPr>
          <p:nvPr>
            <p:ph type="ctrTitle"/>
          </p:nvPr>
        </p:nvSpPr>
        <p:spPr>
          <a:xfrm>
            <a:off x="4299857" y="0"/>
            <a:ext cx="5486400" cy="728208"/>
          </a:xfrm>
        </p:spPr>
        <p:txBody>
          <a:bodyPr>
            <a:normAutofit/>
          </a:bodyPr>
          <a:lstStyle/>
          <a:p>
            <a:r>
              <a:rPr lang="en-US" sz="2800" dirty="0">
                <a:latin typeface="+mn-lt"/>
              </a:rPr>
              <a:t>Calculating Degree Centrality</a:t>
            </a:r>
            <a:endParaRPr lang="en-IN" sz="2800" dirty="0">
              <a:latin typeface="+mn-lt"/>
            </a:endParaRPr>
          </a:p>
        </p:txBody>
      </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5586C2C2-CBDF-3FE3-8C09-9F9ABC96DB04}"/>
                  </a:ext>
                </a:extLst>
              </p:cNvPr>
              <p:cNvSpPr>
                <a:spLocks noGrp="1"/>
              </p:cNvSpPr>
              <p:nvPr>
                <p:ph type="subTitle" idx="1"/>
              </p:nvPr>
            </p:nvSpPr>
            <p:spPr>
              <a:xfrm>
                <a:off x="2079171" y="870856"/>
                <a:ext cx="9993086" cy="5845629"/>
              </a:xfrm>
            </p:spPr>
            <p:txBody>
              <a:bodyPr>
                <a:normAutofit lnSpcReduction="10000"/>
              </a:bodyPr>
              <a:lstStyle/>
              <a:p>
                <a:pPr algn="ctr"/>
                <a:r>
                  <a:rPr lang="en-US" dirty="0">
                    <a:solidFill>
                      <a:schemeClr val="tx1"/>
                    </a:solidFill>
                  </a:rPr>
                  <a:t>In a given graph G(V, E), for a given vertex </a:t>
                </a:r>
                <a:r>
                  <a:rPr lang="en-US" cap="none" dirty="0">
                    <a:solidFill>
                      <a:schemeClr val="tx1"/>
                    </a:solidFill>
                  </a:rPr>
                  <a:t>v</a:t>
                </a:r>
                <a:r>
                  <a:rPr lang="en-US" dirty="0">
                    <a:solidFill>
                      <a:schemeClr val="tx1"/>
                    </a:solidFill>
                  </a:rPr>
                  <a:t>,</a:t>
                </a:r>
                <a:br>
                  <a:rPr lang="en-US" dirty="0">
                    <a:solidFill>
                      <a:schemeClr val="tx1"/>
                    </a:solidFill>
                  </a:rPr>
                </a:br>
                <a:r>
                  <a:rPr lang="en-US" dirty="0">
                    <a:solidFill>
                      <a:schemeClr val="tx1"/>
                    </a:solidFill>
                  </a:rPr>
                  <a:t> the degree centrality is defined as the following – </a:t>
                </a:r>
                <a:br>
                  <a:rPr lang="en-US" dirty="0">
                    <a:solidFill>
                      <a:schemeClr val="tx1"/>
                    </a:solidFill>
                  </a:rPr>
                </a:br>
                <a:r>
                  <a:rPr lang="en-US" dirty="0">
                    <a:solidFill>
                      <a:srgbClr val="002060"/>
                    </a:solidFill>
                  </a:rPr>
                  <a:t>C</a:t>
                </a:r>
                <a:r>
                  <a:rPr lang="en-US" baseline="-25000" dirty="0">
                    <a:solidFill>
                      <a:srgbClr val="002060"/>
                    </a:solidFill>
                  </a:rPr>
                  <a:t>d</a:t>
                </a:r>
                <a:r>
                  <a:rPr lang="en-US" cap="none" dirty="0">
                    <a:solidFill>
                      <a:srgbClr val="002060"/>
                    </a:solidFill>
                  </a:rPr>
                  <a:t>(v)</a:t>
                </a:r>
                <a:r>
                  <a:rPr lang="en-US" dirty="0">
                    <a:solidFill>
                      <a:srgbClr val="002060"/>
                    </a:solidFill>
                  </a:rPr>
                  <a:t> = </a:t>
                </a:r>
                <a:r>
                  <a:rPr lang="en-US" cap="none" dirty="0">
                    <a:solidFill>
                      <a:srgbClr val="002060"/>
                    </a:solidFill>
                  </a:rPr>
                  <a:t>deg(v)</a:t>
                </a:r>
              </a:p>
              <a:p>
                <a:endParaRPr lang="en-US" dirty="0">
                  <a:solidFill>
                    <a:schemeClr val="tx1"/>
                  </a:solidFill>
                </a:endParaRPr>
              </a:p>
              <a:p>
                <a:pPr algn="ctr"/>
                <a:r>
                  <a:rPr lang="en-IN" dirty="0">
                    <a:solidFill>
                      <a:schemeClr val="tx1"/>
                    </a:solidFill>
                  </a:rPr>
                  <a:t>Let X(Y, Z) be the |Y| node connected graph, with |Y| vertices and |Z| edges, that maximizes the following quantity </a:t>
                </a:r>
                <a:br>
                  <a:rPr lang="en-IN" dirty="0">
                    <a:solidFill>
                      <a:schemeClr val="tx1"/>
                    </a:solidFill>
                  </a:rPr>
                </a:br>
                <a:r>
                  <a:rPr lang="en-IN" dirty="0">
                    <a:solidFill>
                      <a:schemeClr val="tx1"/>
                    </a:solidFill>
                  </a:rPr>
                  <a:t>(where </a:t>
                </a:r>
                <a:r>
                  <a:rPr lang="en-IN" cap="none" dirty="0">
                    <a:solidFill>
                      <a:schemeClr val="tx1"/>
                    </a:solidFill>
                  </a:rPr>
                  <a:t>y</a:t>
                </a:r>
                <a:r>
                  <a:rPr lang="en-IN" dirty="0">
                    <a:solidFill>
                      <a:schemeClr val="tx1"/>
                    </a:solidFill>
                  </a:rPr>
                  <a:t>∗ is node with highest degree centrality in |X|):</a:t>
                </a:r>
                <a:br>
                  <a:rPr lang="en-IN" dirty="0">
                    <a:solidFill>
                      <a:schemeClr val="tx1"/>
                    </a:solidFill>
                  </a:rPr>
                </a:br>
                <a:r>
                  <a:rPr lang="en-IN" dirty="0">
                    <a:solidFill>
                      <a:srgbClr val="002060"/>
                    </a:solidFill>
                  </a:rPr>
                  <a:t> </a:t>
                </a:r>
                <a14:m>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brk m:alnAt="23"/>
                          </m:rPr>
                          <a:rPr lang="en-US" sz="2800" b="0" i="1" smtClean="0">
                            <a:solidFill>
                              <a:srgbClr val="002060"/>
                            </a:solidFill>
                            <a:latin typeface="Cambria Math" panose="02040503050406030204" pitchFamily="18" charset="0"/>
                          </a:rPr>
                          <m:t>𝑗</m:t>
                        </m:r>
                        <m:r>
                          <a:rPr lang="en-US" sz="2800" b="0" i="1" smtClean="0">
                            <a:solidFill>
                              <a:srgbClr val="002060"/>
                            </a:solidFill>
                            <a:latin typeface="Cambria Math" panose="02040503050406030204" pitchFamily="18" charset="0"/>
                          </a:rPr>
                          <m:t>=1</m:t>
                        </m:r>
                      </m:sub>
                      <m:sup>
                        <m:r>
                          <a:rPr lang="en-US" sz="2800" b="0" i="1" smtClean="0">
                            <a:solidFill>
                              <a:srgbClr val="002060"/>
                            </a:solidFill>
                            <a:latin typeface="Cambria Math" panose="02040503050406030204" pitchFamily="18" charset="0"/>
                          </a:rPr>
                          <m:t>|</m:t>
                        </m:r>
                        <m:r>
                          <a:rPr lang="en-US" sz="2800" b="0" i="1" smtClean="0">
                            <a:solidFill>
                              <a:srgbClr val="002060"/>
                            </a:solidFill>
                            <a:latin typeface="Cambria Math" panose="02040503050406030204" pitchFamily="18" charset="0"/>
                          </a:rPr>
                          <m:t>𝑌</m:t>
                        </m:r>
                        <m:r>
                          <a:rPr lang="en-US" sz="2800" b="0" i="1" smtClean="0">
                            <a:solidFill>
                              <a:srgbClr val="002060"/>
                            </a:solidFill>
                            <a:latin typeface="Cambria Math" panose="02040503050406030204" pitchFamily="18" charset="0"/>
                          </a:rPr>
                          <m:t>|</m:t>
                        </m:r>
                      </m:sup>
                      <m:e>
                        <m:r>
                          <a:rPr lang="en-US" sz="2800" b="0" i="1" smtClean="0">
                            <a:solidFill>
                              <a:srgbClr val="002060"/>
                            </a:solidFill>
                            <a:latin typeface="Cambria Math" panose="02040503050406030204" pitchFamily="18" charset="0"/>
                          </a:rPr>
                          <m:t>[</m:t>
                        </m:r>
                        <m:r>
                          <m:rPr>
                            <m:nor/>
                          </m:rPr>
                          <a:rPr lang="en-US" sz="2800" dirty="0">
                            <a:solidFill>
                              <a:srgbClr val="002060"/>
                            </a:solidFill>
                          </a:rPr>
                          <m:t>C</m:t>
                        </m:r>
                        <m:r>
                          <m:rPr>
                            <m:nor/>
                          </m:rPr>
                          <a:rPr lang="en-US" sz="2800" baseline="-25000" dirty="0">
                            <a:solidFill>
                              <a:srgbClr val="002060"/>
                            </a:solidFill>
                          </a:rPr>
                          <m:t>d</m:t>
                        </m:r>
                        <m:r>
                          <m:rPr>
                            <m:nor/>
                          </m:rPr>
                          <a:rPr lang="en-US" sz="2800" dirty="0">
                            <a:solidFill>
                              <a:srgbClr val="002060"/>
                            </a:solidFill>
                          </a:rPr>
                          <m:t>(</m:t>
                        </m:r>
                        <m:r>
                          <m:rPr>
                            <m:nor/>
                          </m:rPr>
                          <a:rPr lang="en-US" sz="2800" i="0" cap="none" dirty="0" smtClean="0">
                            <a:solidFill>
                              <a:srgbClr val="002060"/>
                            </a:solidFill>
                          </a:rPr>
                          <m:t>y</m:t>
                        </m:r>
                        <m:r>
                          <m:rPr>
                            <m:nor/>
                          </m:rPr>
                          <a:rPr lang="en-US" sz="2800" i="0" dirty="0" smtClean="0">
                            <a:solidFill>
                              <a:srgbClr val="002060"/>
                            </a:solidFill>
                          </a:rPr>
                          <m:t>*</m:t>
                        </m:r>
                        <m:r>
                          <m:rPr>
                            <m:nor/>
                          </m:rPr>
                          <a:rPr lang="en-US" sz="2800" dirty="0">
                            <a:solidFill>
                              <a:srgbClr val="002060"/>
                            </a:solidFill>
                          </a:rPr>
                          <m:t>)</m:t>
                        </m:r>
                        <m:r>
                          <m:rPr>
                            <m:nor/>
                          </m:rPr>
                          <a:rPr lang="en-US" sz="2800" i="0" dirty="0" smtClean="0">
                            <a:solidFill>
                              <a:srgbClr val="002060"/>
                            </a:solidFill>
                          </a:rPr>
                          <m:t> -</m:t>
                        </m:r>
                        <m:r>
                          <m:rPr>
                            <m:nor/>
                          </m:rPr>
                          <a:rPr lang="en-US" sz="2800" dirty="0">
                            <a:solidFill>
                              <a:srgbClr val="002060"/>
                            </a:solidFill>
                          </a:rPr>
                          <m:t>C</m:t>
                        </m:r>
                        <m:r>
                          <m:rPr>
                            <m:nor/>
                          </m:rPr>
                          <a:rPr lang="en-US" sz="2800" baseline="-25000" dirty="0">
                            <a:solidFill>
                              <a:srgbClr val="002060"/>
                            </a:solidFill>
                          </a:rPr>
                          <m:t>d</m:t>
                        </m:r>
                        <m:r>
                          <m:rPr>
                            <m:nor/>
                          </m:rPr>
                          <a:rPr lang="en-US" sz="2800" dirty="0">
                            <a:solidFill>
                              <a:srgbClr val="002060"/>
                            </a:solidFill>
                          </a:rPr>
                          <m:t>(</m:t>
                        </m:r>
                        <m:r>
                          <m:rPr>
                            <m:nor/>
                          </m:rPr>
                          <a:rPr lang="en-US" sz="2800" cap="none" dirty="0">
                            <a:solidFill>
                              <a:srgbClr val="002060"/>
                            </a:solidFill>
                          </a:rPr>
                          <m:t>y</m:t>
                        </m:r>
                        <m:r>
                          <m:rPr>
                            <m:nor/>
                          </m:rPr>
                          <a:rPr lang="en-US" sz="2800" cap="none" baseline="-25000" dirty="0">
                            <a:solidFill>
                              <a:srgbClr val="002060"/>
                            </a:solidFill>
                          </a:rPr>
                          <m:t>i</m:t>
                        </m:r>
                        <m:r>
                          <m:rPr>
                            <m:nor/>
                          </m:rPr>
                          <a:rPr lang="en-US" sz="2800" dirty="0">
                            <a:solidFill>
                              <a:srgbClr val="002060"/>
                            </a:solidFill>
                          </a:rPr>
                          <m:t>)</m:t>
                        </m:r>
                        <m:r>
                          <a:rPr lang="en-US" sz="2800" b="0" i="1" smtClean="0">
                            <a:solidFill>
                              <a:srgbClr val="002060"/>
                            </a:solidFill>
                            <a:latin typeface="Cambria Math" panose="02040503050406030204" pitchFamily="18" charset="0"/>
                          </a:rPr>
                          <m:t>]</m:t>
                        </m:r>
                      </m:e>
                    </m:nary>
                  </m:oMath>
                </a14:m>
                <a:br>
                  <a:rPr lang="en-US" sz="2800" dirty="0">
                    <a:solidFill>
                      <a:srgbClr val="002060"/>
                    </a:solidFill>
                  </a:rPr>
                </a:br>
                <a:br>
                  <a:rPr lang="en-US" sz="2800" dirty="0">
                    <a:solidFill>
                      <a:schemeClr val="tx1"/>
                    </a:solidFill>
                  </a:rPr>
                </a:br>
                <a:r>
                  <a:rPr lang="en-US" dirty="0">
                    <a:solidFill>
                      <a:schemeClr val="tx1"/>
                    </a:solidFill>
                  </a:rPr>
                  <a:t>The value of H is maximized when graph X contains one central node to which all other nodes are connected (star topology). </a:t>
                </a:r>
                <a:br>
                  <a:rPr lang="en-US" dirty="0">
                    <a:solidFill>
                      <a:schemeClr val="tx1"/>
                    </a:solidFill>
                  </a:rPr>
                </a:br>
                <a:r>
                  <a:rPr lang="en-US" dirty="0">
                    <a:solidFill>
                      <a:schemeClr val="tx1"/>
                    </a:solidFill>
                  </a:rPr>
                  <a:t>In that case, </a:t>
                </a:r>
                <a:br>
                  <a:rPr lang="en-US" dirty="0">
                    <a:solidFill>
                      <a:schemeClr val="tx1"/>
                    </a:solidFill>
                  </a:rPr>
                </a:br>
                <a:r>
                  <a:rPr lang="en-US" dirty="0">
                    <a:solidFill>
                      <a:schemeClr val="tx1"/>
                    </a:solidFill>
                  </a:rPr>
                  <a:t>H = (n − 1) × ((n −1)−1) </a:t>
                </a:r>
                <a:br>
                  <a:rPr lang="en-US" dirty="0">
                    <a:solidFill>
                      <a:schemeClr val="tx1"/>
                    </a:solidFill>
                  </a:rPr>
                </a:br>
                <a:r>
                  <a:rPr lang="en-US" dirty="0">
                    <a:solidFill>
                      <a:schemeClr val="tx1"/>
                    </a:solidFill>
                  </a:rPr>
                  <a:t>=</a:t>
                </a:r>
                <a:r>
                  <a:rPr lang="en-US" dirty="0">
                    <a:solidFill>
                      <a:srgbClr val="002060"/>
                    </a:solidFill>
                  </a:rPr>
                  <a:t> </a:t>
                </a:r>
                <a:r>
                  <a:rPr lang="en-US" dirty="0">
                    <a:solidFill>
                      <a:schemeClr val="tx1"/>
                    </a:solidFill>
                  </a:rPr>
                  <a:t>N</a:t>
                </a:r>
                <a:r>
                  <a:rPr lang="en-US" baseline="30000" dirty="0">
                    <a:solidFill>
                      <a:schemeClr val="tx1"/>
                    </a:solidFill>
                  </a:rPr>
                  <a:t>2</a:t>
                </a:r>
                <a:r>
                  <a:rPr lang="en-US" dirty="0">
                    <a:solidFill>
                      <a:schemeClr val="tx1"/>
                    </a:solidFill>
                  </a:rPr>
                  <a:t> – 3N +2</a:t>
                </a:r>
                <a:endParaRPr lang="en-IN" dirty="0">
                  <a:solidFill>
                    <a:schemeClr val="tx1"/>
                  </a:solidFill>
                </a:endParaRPr>
              </a:p>
            </p:txBody>
          </p:sp>
        </mc:Choice>
        <mc:Fallback>
          <p:sp>
            <p:nvSpPr>
              <p:cNvPr id="3" name="Subtitle 2">
                <a:extLst>
                  <a:ext uri="{FF2B5EF4-FFF2-40B4-BE49-F238E27FC236}">
                    <a16:creationId xmlns:a16="http://schemas.microsoft.com/office/drawing/2014/main" id="{5586C2C2-CBDF-3FE3-8C09-9F9ABC96DB04}"/>
                  </a:ext>
                </a:extLst>
              </p:cNvPr>
              <p:cNvSpPr>
                <a:spLocks noGrp="1" noRot="1" noChangeAspect="1" noMove="1" noResize="1" noEditPoints="1" noAdjustHandles="1" noChangeArrowheads="1" noChangeShapeType="1" noTextEdit="1"/>
              </p:cNvSpPr>
              <p:nvPr>
                <p:ph type="subTitle" idx="1"/>
              </p:nvPr>
            </p:nvSpPr>
            <p:spPr>
              <a:xfrm>
                <a:off x="2079171" y="870856"/>
                <a:ext cx="9993086" cy="5845629"/>
              </a:xfrm>
              <a:blipFill>
                <a:blip r:embed="rId2"/>
                <a:stretch>
                  <a:fillRect l="-610" t="-417" r="-1342"/>
                </a:stretch>
              </a:blipFill>
            </p:spPr>
            <p:txBody>
              <a:bodyPr/>
              <a:lstStyle/>
              <a:p>
                <a:r>
                  <a:rPr lang="en-IN">
                    <a:noFill/>
                  </a:rPr>
                  <a:t> </a:t>
                </a:r>
              </a:p>
            </p:txBody>
          </p:sp>
        </mc:Fallback>
      </mc:AlternateContent>
    </p:spTree>
    <p:extLst>
      <p:ext uri="{BB962C8B-B14F-4D97-AF65-F5344CB8AC3E}">
        <p14:creationId xmlns:p14="http://schemas.microsoft.com/office/powerpoint/2010/main" val="7588088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682</TotalTime>
  <Words>2142</Words>
  <Application>Microsoft Office PowerPoint</Application>
  <PresentationFormat>Widescreen</PresentationFormat>
  <Paragraphs>358</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Cambria Math</vt:lpstr>
      <vt:lpstr>Georgia</vt:lpstr>
      <vt:lpstr>Helvetica Neue</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Definition of degree centrality</vt:lpstr>
      <vt:lpstr>Calculating Degree Centrality</vt:lpstr>
      <vt:lpstr>Example for degree centrality</vt:lpstr>
      <vt:lpstr>PowerPoint Presentation</vt:lpstr>
      <vt:lpstr>PowerPoint Presentation</vt:lpstr>
      <vt:lpstr>PowerPoint Presentation</vt:lpstr>
      <vt:lpstr>Definition of betweenness centrality</vt:lpstr>
      <vt:lpstr>Calculating Betweenness centrality</vt:lpstr>
      <vt:lpstr>PowerPoint Presentation</vt:lpstr>
      <vt:lpstr>Example for Betweenness Centrality</vt:lpstr>
      <vt:lpstr>PowerPoint Presentation</vt:lpstr>
      <vt:lpstr>PowerPoint Presentation</vt:lpstr>
      <vt:lpstr>PowerPoint Presentation</vt:lpstr>
      <vt:lpstr>PowerPoint Presentation</vt:lpstr>
      <vt:lpstr>PowerPoint Presentation</vt:lpstr>
      <vt:lpstr>PowerPoint Presentation</vt:lpstr>
      <vt:lpstr>Maximum possible betweenness centrality  for an undirected graph (M) is: (N-1)(N-2)/2 = (6-1)(6-2)/2 = 10 </vt:lpstr>
      <vt:lpstr>PowerPoint Presentation</vt:lpstr>
      <vt:lpstr>PowerPoint Presentation</vt:lpstr>
      <vt:lpstr>PowerPoint Presentation</vt:lpstr>
      <vt:lpstr>PowerPoint Presentation</vt:lpstr>
      <vt:lpstr>PowerPoint Presentation</vt:lpstr>
      <vt:lpstr>Calculating Eigen vector centrality</vt:lpstr>
      <vt:lpstr>Example for Eigen Vector Centrality</vt:lpstr>
      <vt:lpstr>The adjacency matrix is:</vt:lpstr>
      <vt:lpstr>PowerPoint Presentation</vt:lpstr>
      <vt:lpstr>Now, representing the degree of all nodes initially before any iteration in the form of a vector.   V = [█(1@2@3@3@2@3)]  = x_0</vt:lpstr>
      <vt:lpstr>Calculating mathematically the Eigen vector Centrality of each node after first iteration:   x_1=Ax_0</vt:lpstr>
      <vt:lpstr>PowerPoint Presentation</vt:lpstr>
      <vt:lpstr> In subsequent iterations of multiplication, the EVC score of graph nodes keeps getting updated by getting impacted by EVC scores from neighboring nodes of farther degree (3rd, 4th and so on).   Repeated multiplication makes the EVC score of every node to eventually be a   function of or dependent on several degrees of its neighboring nodes, thereby providing a globally accurate EVC score for each node. Usually the process of multiplying the EVC vector with the adjacency matrix is repeated until the EVC values for nodes in the graph reach an equilibrium or stop showing appreciable change.   If we normalize the vector and then calculate the subsequent normalized EVC vectors, after certain iterations the EVC values of the nodes would saturate and do not undergo a further change for further iteration.    That EVC vector x is the Eigen Vector for that particular graph node network.  Ax= λx is satisfied according to the property of Eigen vectors</vt:lpstr>
      <vt:lpstr>APPLICATIONS</vt:lpstr>
      <vt:lpstr>PowerPoint Presentation</vt:lpstr>
      <vt:lpstr>PowerPoint Presentation</vt:lpstr>
      <vt:lpstr>PowerPoint Presentation</vt:lpstr>
      <vt:lpstr>Team number 9</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Asish Bharadwaj</dc:creator>
  <cp:lastModifiedBy>Asish Bharadwaj</cp:lastModifiedBy>
  <cp:revision>1</cp:revision>
  <dcterms:created xsi:type="dcterms:W3CDTF">2023-06-20T12:43:42Z</dcterms:created>
  <dcterms:modified xsi:type="dcterms:W3CDTF">2023-06-21T09:29:03Z</dcterms:modified>
</cp:coreProperties>
</file>